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4" r:id="rId4"/>
    <p:sldMasterId id="2147483957" r:id="rId5"/>
    <p:sldMasterId id="2147484023" r:id="rId6"/>
    <p:sldMasterId id="2147484050" r:id="rId7"/>
    <p:sldMasterId id="2147484064" r:id="rId8"/>
    <p:sldMasterId id="2147484078" r:id="rId9"/>
    <p:sldMasterId id="2147484092" r:id="rId10"/>
    <p:sldMasterId id="2147484036" r:id="rId11"/>
  </p:sldMasterIdLst>
  <p:notesMasterIdLst>
    <p:notesMasterId r:id="rId39"/>
  </p:notesMasterIdLst>
  <p:sldIdLst>
    <p:sldId id="375" r:id="rId12"/>
    <p:sldId id="732" r:id="rId13"/>
    <p:sldId id="733" r:id="rId14"/>
    <p:sldId id="740" r:id="rId15"/>
    <p:sldId id="742" r:id="rId16"/>
    <p:sldId id="734" r:id="rId17"/>
    <p:sldId id="735" r:id="rId18"/>
    <p:sldId id="736" r:id="rId19"/>
    <p:sldId id="737" r:id="rId20"/>
    <p:sldId id="738" r:id="rId21"/>
    <p:sldId id="739" r:id="rId22"/>
    <p:sldId id="741" r:id="rId23"/>
    <p:sldId id="743" r:id="rId24"/>
    <p:sldId id="744" r:id="rId25"/>
    <p:sldId id="754" r:id="rId26"/>
    <p:sldId id="745" r:id="rId27"/>
    <p:sldId id="755" r:id="rId28"/>
    <p:sldId id="746" r:id="rId29"/>
    <p:sldId id="747" r:id="rId30"/>
    <p:sldId id="748" r:id="rId31"/>
    <p:sldId id="756" r:id="rId32"/>
    <p:sldId id="749" r:id="rId33"/>
    <p:sldId id="750" r:id="rId34"/>
    <p:sldId id="751" r:id="rId35"/>
    <p:sldId id="752" r:id="rId36"/>
    <p:sldId id="753" r:id="rId37"/>
    <p:sldId id="373" r:id="rId38"/>
  </p:sldIdLst>
  <p:sldSz cx="12192000" cy="6858000"/>
  <p:notesSz cx="6858000" cy="9144000"/>
  <p:defaultTex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D561F3BA-F959-D04C-976E-8D347890B2CD}">
          <p14:sldIdLst>
            <p14:sldId id="375"/>
            <p14:sldId id="732"/>
            <p14:sldId id="733"/>
            <p14:sldId id="740"/>
            <p14:sldId id="742"/>
            <p14:sldId id="734"/>
            <p14:sldId id="735"/>
            <p14:sldId id="736"/>
            <p14:sldId id="737"/>
            <p14:sldId id="738"/>
            <p14:sldId id="739"/>
            <p14:sldId id="741"/>
            <p14:sldId id="743"/>
            <p14:sldId id="744"/>
            <p14:sldId id="754"/>
            <p14:sldId id="745"/>
            <p14:sldId id="755"/>
            <p14:sldId id="746"/>
            <p14:sldId id="747"/>
            <p14:sldId id="748"/>
            <p14:sldId id="756"/>
            <p14:sldId id="749"/>
            <p14:sldId id="750"/>
            <p14:sldId id="751"/>
            <p14:sldId id="752"/>
            <p14:sldId id="753"/>
          </p14:sldIdLst>
        </p14:section>
        <p14:section name="Fleksible slides" id="{26EB1D6A-84A0-6A43-8DEB-243CDE868545}">
          <p14:sldIdLst>
            <p14:sldId id="373"/>
          </p14:sldIdLst>
        </p14:section>
      </p14:sectionLst>
    </p:ext>
    <p:ext uri="{EFAFB233-063F-42B5-8137-9DF3F51BA10A}">
      <p15:sldGuideLst xmlns:p15="http://schemas.microsoft.com/office/powerpoint/2012/main">
        <p15:guide id="1" orient="horz" pos="2160" userDrawn="1">
          <p15:clr>
            <a:srgbClr val="A4A3A4"/>
          </p15:clr>
        </p15:guide>
        <p15:guide id="2" orient="horz" pos="3180" userDrawn="1">
          <p15:clr>
            <a:srgbClr val="A4A3A4"/>
          </p15:clr>
        </p15:guide>
        <p15:guide id="3" pos="3840" userDrawn="1">
          <p15:clr>
            <a:srgbClr val="A4A3A4"/>
          </p15:clr>
        </p15:guide>
        <p15:guide id="4" pos="56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E7"/>
    <a:srgbClr val="E7E1D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2BD53-258B-4A6F-9493-1FE15F1AB917}" v="19" dt="2023-08-14T10:30:42.607"/>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915"/>
  </p:normalViewPr>
  <p:slideViewPr>
    <p:cSldViewPr>
      <p:cViewPr varScale="1">
        <p:scale>
          <a:sx n="108" d="100"/>
          <a:sy n="108" d="100"/>
        </p:scale>
        <p:origin x="630" y="102"/>
      </p:cViewPr>
      <p:guideLst>
        <p:guide orient="horz" pos="2160"/>
        <p:guide orient="horz" pos="3180"/>
        <p:guide pos="3840"/>
        <p:guide pos="5654"/>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FAA7A-1D5F-2043-8234-4250F6BA516C}" type="datetimeFigureOut">
              <a:rPr lang="en-GB" smtClean="0"/>
              <a:t>24/08/2023</a:t>
            </a:fld>
            <a:endParaRPr lang="en-GB"/>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6B63F-22BD-A84C-98EC-DB06E380965A}" type="slidenum">
              <a:rPr lang="en-GB" smtClean="0"/>
              <a:t>‹nr.›</a:t>
            </a:fld>
            <a:endParaRPr lang="en-GB"/>
          </a:p>
        </p:txBody>
      </p:sp>
    </p:spTree>
    <p:extLst>
      <p:ext uri="{BB962C8B-B14F-4D97-AF65-F5344CB8AC3E}">
        <p14:creationId xmlns:p14="http://schemas.microsoft.com/office/powerpoint/2010/main" val="231001820"/>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hyperlink" Target="https://schultzinformation.sharepoint.com/guiderogstandarder/Billeder"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schultzinformation.sharepoint.com/guiderogstandarder/Billeder"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hyperlink" Target="https://schultzinformation.sharepoint.com/guiderogstandarder/Billeder"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chultzinformation.sharepoint.com/guiderogstandarder/Billeder" TargetMode="External"/><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schultzinformation.sharepoint.com/guiderogstandarder/Billeder" TargetMode="External"/><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schultzinformation.sharepoint.com/guiderogstandarder/Billeder" TargetMode="External"/><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1 Grafisk fors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D79FBC9-0439-BD44-9E4E-652C28B5AAB5}"/>
              </a:ext>
            </a:extLst>
          </p:cNvPr>
          <p:cNvPicPr>
            <a:picLocks noChangeAspect="1"/>
          </p:cNvPicPr>
          <p:nvPr/>
        </p:nvPicPr>
        <p:blipFill>
          <a:blip r:embed="rId2"/>
          <a:stretch>
            <a:fillRect/>
          </a:stretch>
        </p:blipFill>
        <p:spPr>
          <a:xfrm flipH="1" flipV="1">
            <a:off x="0" y="6179"/>
            <a:ext cx="12211051" cy="6858000"/>
          </a:xfrm>
          <a:prstGeom prst="rect">
            <a:avLst/>
          </a:prstGeom>
        </p:spPr>
      </p:pic>
      <p:sp>
        <p:nvSpPr>
          <p:cNvPr id="16" name="Pladsholder til tekst 15">
            <a:extLst>
              <a:ext uri="{FF2B5EF4-FFF2-40B4-BE49-F238E27FC236}">
                <a16:creationId xmlns:a16="http://schemas.microsoft.com/office/drawing/2014/main" id="{CE88792D-C110-5143-B5FF-92F8B82B8570}"/>
              </a:ext>
            </a:extLst>
          </p:cNvPr>
          <p:cNvSpPr>
            <a:spLocks noGrp="1"/>
          </p:cNvSpPr>
          <p:nvPr>
            <p:ph type="body" sz="quarter" idx="10" hasCustomPrompt="1"/>
          </p:nvPr>
        </p:nvSpPr>
        <p:spPr>
          <a:xfrm>
            <a:off x="880317" y="2809757"/>
            <a:ext cx="7268327" cy="2768600"/>
          </a:xfrm>
        </p:spPr>
        <p:txBody>
          <a:bodyPr>
            <a:noAutofit/>
          </a:bodyPr>
          <a:lstStyle>
            <a:lvl1pPr marL="0" indent="0">
              <a:buFontTx/>
              <a:buNone/>
              <a:defRPr sz="3600"/>
            </a:lvl1pPr>
            <a:lvl2pPr>
              <a:buFontTx/>
              <a:buNone/>
              <a:defRPr sz="4267"/>
            </a:lvl2pPr>
            <a:lvl3pPr>
              <a:buFontTx/>
              <a:buNone/>
              <a:defRPr sz="3733"/>
            </a:lvl3pPr>
            <a:lvl4pPr>
              <a:buFontTx/>
              <a:buNone/>
              <a:defRPr sz="3200"/>
            </a:lvl4pPr>
            <a:lvl5pPr>
              <a:buFontTx/>
              <a:buNone/>
              <a:defRPr sz="3200"/>
            </a:lvl5pPr>
          </a:lstStyle>
          <a:p>
            <a:pPr lvl="0"/>
            <a:r>
              <a:rPr lang="da-DK" dirty="0"/>
              <a:t>Klik for at tilføje titel </a:t>
            </a:r>
            <a:br>
              <a:rPr lang="da-DK" dirty="0"/>
            </a:br>
            <a:r>
              <a:rPr lang="da-DK" dirty="0"/>
              <a:t>på præsentation</a:t>
            </a:r>
          </a:p>
        </p:txBody>
      </p:sp>
      <p:sp>
        <p:nvSpPr>
          <p:cNvPr id="18" name="Pladsholder til tekst 17">
            <a:extLst>
              <a:ext uri="{FF2B5EF4-FFF2-40B4-BE49-F238E27FC236}">
                <a16:creationId xmlns:a16="http://schemas.microsoft.com/office/drawing/2014/main" id="{8147EF6A-D0A5-BE4E-B1D0-DAD28F8430E5}"/>
              </a:ext>
            </a:extLst>
          </p:cNvPr>
          <p:cNvSpPr>
            <a:spLocks noGrp="1"/>
          </p:cNvSpPr>
          <p:nvPr>
            <p:ph type="body" sz="quarter" idx="11" hasCustomPrompt="1"/>
          </p:nvPr>
        </p:nvSpPr>
        <p:spPr>
          <a:xfrm>
            <a:off x="880317" y="2051803"/>
            <a:ext cx="7268327" cy="546100"/>
          </a:xfrm>
        </p:spPr>
        <p:txBody>
          <a:bodyPr anchor="b">
            <a:noAutofit/>
          </a:bodyPr>
          <a:lstStyle>
            <a:lvl1pPr marL="0" indent="0">
              <a:lnSpc>
                <a:spcPts val="3200"/>
              </a:lnSpc>
              <a:spcBef>
                <a:spcPts val="0"/>
              </a:spcBef>
              <a:buNone/>
              <a:defRPr sz="2000" b="0" cap="all" baseline="0">
                <a:solidFill>
                  <a:schemeClr val="tx1"/>
                </a:solidFill>
              </a:defRPr>
            </a:lvl1pPr>
            <a:lvl2pPr indent="0">
              <a:buNone/>
              <a:defRPr sz="2667" cap="all" baseline="0">
                <a:solidFill>
                  <a:schemeClr val="tx1"/>
                </a:solidFill>
              </a:defRPr>
            </a:lvl2pPr>
            <a:lvl3pPr indent="0">
              <a:buNone/>
              <a:defRPr sz="2667" cap="all" baseline="0">
                <a:solidFill>
                  <a:schemeClr val="tx1"/>
                </a:solidFill>
              </a:defRPr>
            </a:lvl3pPr>
            <a:lvl4pPr indent="0">
              <a:buNone/>
              <a:defRPr sz="2667" cap="all" baseline="0">
                <a:solidFill>
                  <a:schemeClr val="tx1"/>
                </a:solidFill>
              </a:defRPr>
            </a:lvl4pPr>
            <a:lvl5pPr indent="0">
              <a:buNone/>
              <a:defRPr sz="2667" cap="all" baseline="0">
                <a:solidFill>
                  <a:schemeClr val="tx1"/>
                </a:solidFill>
              </a:defRPr>
            </a:lvl5pPr>
          </a:lstStyle>
          <a:p>
            <a:pPr lvl="0"/>
            <a:r>
              <a:rPr lang="da-DK" dirty="0"/>
              <a:t>TILFØJ TEMA eller kunde</a:t>
            </a:r>
          </a:p>
        </p:txBody>
      </p:sp>
      <p:pic>
        <p:nvPicPr>
          <p:cNvPr id="28" name="Billede 27">
            <a:extLst>
              <a:ext uri="{FF2B5EF4-FFF2-40B4-BE49-F238E27FC236}">
                <a16:creationId xmlns:a16="http://schemas.microsoft.com/office/drawing/2014/main" id="{4A4DFD94-2D26-784F-BFAB-4265D6FE4E83}"/>
              </a:ext>
            </a:extLst>
          </p:cNvPr>
          <p:cNvPicPr>
            <a:picLocks noChangeAspect="1"/>
          </p:cNvPicPr>
          <p:nvPr/>
        </p:nvPicPr>
        <p:blipFill>
          <a:blip r:embed="rId3"/>
          <a:stretch>
            <a:fillRect/>
          </a:stretch>
        </p:blipFill>
        <p:spPr>
          <a:xfrm>
            <a:off x="9242171" y="1238618"/>
            <a:ext cx="1584000" cy="938671"/>
          </a:xfrm>
          <a:prstGeom prst="rect">
            <a:avLst/>
          </a:prstGeom>
        </p:spPr>
      </p:pic>
    </p:spTree>
    <p:extLst>
      <p:ext uri="{BB962C8B-B14F-4D97-AF65-F5344CB8AC3E}">
        <p14:creationId xmlns:p14="http://schemas.microsoft.com/office/powerpoint/2010/main" val="2553061862"/>
      </p:ext>
    </p:extLst>
  </p:cSld>
  <p:clrMapOvr>
    <a:masterClrMapping/>
  </p:clrMapOvr>
  <p:extLst>
    <p:ext uri="{DCECCB84-F9BA-43D5-87BE-67443E8EF086}">
      <p15:sldGuideLst xmlns:p15="http://schemas.microsoft.com/office/powerpoint/2012/main">
        <p15:guide id="1" orient="horz" pos="1503">
          <p15:clr>
            <a:srgbClr val="FBAE40"/>
          </p15:clr>
        </p15:guide>
        <p15:guide id="2" pos="74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C91FAA2-4DC2-2F44-BE56-119B3B831CC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Billede 2" descr="Et billede, der indeholder tekst, clipart&#10;&#10;Automatisk genereret beskrivelse">
            <a:extLst>
              <a:ext uri="{FF2B5EF4-FFF2-40B4-BE49-F238E27FC236}">
                <a16:creationId xmlns:a16="http://schemas.microsoft.com/office/drawing/2014/main" id="{5EC9BA28-8EA5-B143-88CB-07D72497904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044441" y="2392060"/>
            <a:ext cx="2045731" cy="2316683"/>
          </a:xfrm>
          <a:prstGeom prst="rect">
            <a:avLst/>
          </a:prstGeom>
        </p:spPr>
      </p:pic>
      <p:pic>
        <p:nvPicPr>
          <p:cNvPr id="6" name="Billede 5">
            <a:extLst>
              <a:ext uri="{FF2B5EF4-FFF2-40B4-BE49-F238E27FC236}">
                <a16:creationId xmlns:a16="http://schemas.microsoft.com/office/drawing/2014/main" id="{DC9CCFD9-F540-FD4E-BD73-62BD4188E39F}"/>
              </a:ext>
            </a:extLst>
          </p:cNvPr>
          <p:cNvPicPr>
            <a:picLocks noChangeAspect="1"/>
          </p:cNvPicPr>
          <p:nvPr userDrawn="1"/>
        </p:nvPicPr>
        <p:blipFill rotWithShape="1">
          <a:blip r:embed="rId4"/>
          <a:srcRect l="47542" b="-13025"/>
          <a:stretch/>
        </p:blipFill>
        <p:spPr>
          <a:xfrm>
            <a:off x="11636893" y="6223499"/>
            <a:ext cx="432000" cy="551576"/>
          </a:xfrm>
          <a:prstGeom prst="rect">
            <a:avLst/>
          </a:prstGeom>
        </p:spPr>
      </p:pic>
    </p:spTree>
    <p:extLst>
      <p:ext uri="{BB962C8B-B14F-4D97-AF65-F5344CB8AC3E}">
        <p14:creationId xmlns:p14="http://schemas.microsoft.com/office/powerpoint/2010/main" val="379787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C91FAA2-4DC2-2F44-BE56-119B3B831CC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Billede 7" descr="Et billede, der indeholder tekst, clipart&#10;&#10;Automatisk genereret beskrivelse">
            <a:extLst>
              <a:ext uri="{FF2B5EF4-FFF2-40B4-BE49-F238E27FC236}">
                <a16:creationId xmlns:a16="http://schemas.microsoft.com/office/drawing/2014/main" id="{6B00EE18-A954-874A-B8B8-6F35F0106A4A}"/>
              </a:ext>
            </a:extLst>
          </p:cNvPr>
          <p:cNvPicPr>
            <a:picLocks noChangeAspect="1"/>
          </p:cNvPicPr>
          <p:nvPr userDrawn="1"/>
        </p:nvPicPr>
        <p:blipFill rotWithShape="1">
          <a:blip r:embed="rId3"/>
          <a:srcRect r="64172"/>
          <a:stretch/>
        </p:blipFill>
        <p:spPr>
          <a:xfrm>
            <a:off x="4942237" y="2191314"/>
            <a:ext cx="2310215" cy="2706703"/>
          </a:xfrm>
          <a:prstGeom prst="rect">
            <a:avLst/>
          </a:prstGeom>
        </p:spPr>
      </p:pic>
      <p:pic>
        <p:nvPicPr>
          <p:cNvPr id="6" name="Billede 5">
            <a:extLst>
              <a:ext uri="{FF2B5EF4-FFF2-40B4-BE49-F238E27FC236}">
                <a16:creationId xmlns:a16="http://schemas.microsoft.com/office/drawing/2014/main" id="{D0A6E9D9-51CB-8B43-A903-0E7663B60E40}"/>
              </a:ext>
            </a:extLst>
          </p:cNvPr>
          <p:cNvPicPr>
            <a:picLocks noChangeAspect="1"/>
          </p:cNvPicPr>
          <p:nvPr userDrawn="1"/>
        </p:nvPicPr>
        <p:blipFill rotWithShape="1">
          <a:blip r:embed="rId4"/>
          <a:srcRect l="47542" b="-13025"/>
          <a:stretch/>
        </p:blipFill>
        <p:spPr>
          <a:xfrm>
            <a:off x="11636893" y="6223499"/>
            <a:ext cx="432000" cy="551576"/>
          </a:xfrm>
          <a:prstGeom prst="rect">
            <a:avLst/>
          </a:prstGeom>
        </p:spPr>
      </p:pic>
    </p:spTree>
    <p:extLst>
      <p:ext uri="{BB962C8B-B14F-4D97-AF65-F5344CB8AC3E}">
        <p14:creationId xmlns:p14="http://schemas.microsoft.com/office/powerpoint/2010/main" val="3700676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oversigt">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DB0741E-BFBE-AA46-A76E-F8D52C36EC25}"/>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36" name="Pladsholder til tekst 14">
            <a:extLst>
              <a:ext uri="{FF2B5EF4-FFF2-40B4-BE49-F238E27FC236}">
                <a16:creationId xmlns:a16="http://schemas.microsoft.com/office/drawing/2014/main" id="{F6FA637D-0542-FC45-A6C5-3137D145D16D}"/>
              </a:ext>
            </a:extLst>
          </p:cNvPr>
          <p:cNvSpPr>
            <a:spLocks noGrp="1"/>
          </p:cNvSpPr>
          <p:nvPr>
            <p:ph type="body" sz="quarter" idx="12" hasCustomPrompt="1"/>
          </p:nvPr>
        </p:nvSpPr>
        <p:spPr>
          <a:xfrm>
            <a:off x="939966" y="3140418"/>
            <a:ext cx="2363523" cy="460605"/>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r>
              <a:rPr lang="da-DK" sz="1100" noProof="0">
                <a:effectLst/>
                <a:latin typeface="Tahoma" panose="020B0604030504040204" pitchFamily="34" charset="0"/>
              </a:rPr>
              <a:t> </a:t>
            </a:r>
            <a:br>
              <a:rPr lang="da-DK" sz="1100" noProof="0">
                <a:effectLst/>
                <a:latin typeface="Tahoma" panose="020B0604030504040204" pitchFamily="34" charset="0"/>
              </a:rPr>
            </a:br>
            <a:r>
              <a:rPr lang="da-DK" sz="1100" noProof="0">
                <a:effectLst/>
                <a:latin typeface="Tahoma" panose="020B0604030504040204" pitchFamily="34" charset="0"/>
              </a:rPr>
              <a:t>+45 00 00 00 00</a:t>
            </a:r>
            <a:endParaRPr lang="da-DK" noProof="0">
              <a:effectLst/>
            </a:endParaRPr>
          </a:p>
        </p:txBody>
      </p:sp>
      <p:sp>
        <p:nvSpPr>
          <p:cNvPr id="56" name="Pladsholder til tekst 14">
            <a:extLst>
              <a:ext uri="{FF2B5EF4-FFF2-40B4-BE49-F238E27FC236}">
                <a16:creationId xmlns:a16="http://schemas.microsoft.com/office/drawing/2014/main" id="{A13B945D-F1D9-F34C-9593-10B9276E94C2}"/>
              </a:ext>
            </a:extLst>
          </p:cNvPr>
          <p:cNvSpPr>
            <a:spLocks noGrp="1"/>
          </p:cNvSpPr>
          <p:nvPr>
            <p:ph type="body" sz="quarter" idx="45" hasCustomPrompt="1"/>
          </p:nvPr>
        </p:nvSpPr>
        <p:spPr>
          <a:xfrm>
            <a:off x="939965" y="2059520"/>
            <a:ext cx="2363527" cy="369373"/>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57" name="Pladsholder til tekst 17">
            <a:extLst>
              <a:ext uri="{FF2B5EF4-FFF2-40B4-BE49-F238E27FC236}">
                <a16:creationId xmlns:a16="http://schemas.microsoft.com/office/drawing/2014/main" id="{1FF06588-4DDF-004D-AFC5-5D9F1666A811}"/>
              </a:ext>
            </a:extLst>
          </p:cNvPr>
          <p:cNvSpPr>
            <a:spLocks noGrp="1"/>
          </p:cNvSpPr>
          <p:nvPr>
            <p:ph type="body" sz="quarter" idx="46" hasCustomPrompt="1"/>
          </p:nvPr>
        </p:nvSpPr>
        <p:spPr>
          <a:xfrm>
            <a:off x="939961" y="2437397"/>
            <a:ext cx="2363542" cy="377181"/>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cxnSp>
        <p:nvCxnSpPr>
          <p:cNvPr id="3" name="Lige forbindelse 2">
            <a:extLst>
              <a:ext uri="{FF2B5EF4-FFF2-40B4-BE49-F238E27FC236}">
                <a16:creationId xmlns:a16="http://schemas.microsoft.com/office/drawing/2014/main" id="{D4A99EA1-9AF0-7D48-B0DB-30150C09ECD9}"/>
              </a:ext>
            </a:extLst>
          </p:cNvPr>
          <p:cNvCxnSpPr>
            <a:cxnSpLocks/>
          </p:cNvCxnSpPr>
          <p:nvPr userDrawn="1"/>
        </p:nvCxnSpPr>
        <p:spPr bwMode="auto">
          <a:xfrm>
            <a:off x="3791744" y="2025601"/>
            <a:ext cx="0" cy="3396595"/>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Pladsholder til tekst 6">
            <a:extLst>
              <a:ext uri="{FF2B5EF4-FFF2-40B4-BE49-F238E27FC236}">
                <a16:creationId xmlns:a16="http://schemas.microsoft.com/office/drawing/2014/main" id="{82D0193A-A35E-EC4E-BF12-33AABAD6968F}"/>
              </a:ext>
            </a:extLst>
          </p:cNvPr>
          <p:cNvSpPr>
            <a:spLocks noGrp="1"/>
          </p:cNvSpPr>
          <p:nvPr>
            <p:ph type="body" sz="quarter" idx="49" hasCustomPrompt="1"/>
          </p:nvPr>
        </p:nvSpPr>
        <p:spPr>
          <a:xfrm>
            <a:off x="939961" y="2878940"/>
            <a:ext cx="2363531" cy="174497"/>
          </a:xfrm>
        </p:spPr>
        <p:txBody>
          <a:bodyPr>
            <a:noAutofit/>
          </a:bodyPr>
          <a:lstStyle>
            <a:lvl1pPr marL="0" indent="0">
              <a:buNone/>
              <a:defRPr sz="1100"/>
            </a:lvl1pPr>
          </a:lstStyle>
          <a:p>
            <a:pPr lvl="0"/>
            <a:r>
              <a:rPr lang="da-DK" noProof="0"/>
              <a:t>Titel</a:t>
            </a:r>
          </a:p>
        </p:txBody>
      </p:sp>
      <p:cxnSp>
        <p:nvCxnSpPr>
          <p:cNvPr id="46" name="Lige forbindelse 45">
            <a:extLst>
              <a:ext uri="{FF2B5EF4-FFF2-40B4-BE49-F238E27FC236}">
                <a16:creationId xmlns:a16="http://schemas.microsoft.com/office/drawing/2014/main" id="{E7210075-FF02-514E-8061-F84ED23F379C}"/>
              </a:ext>
            </a:extLst>
          </p:cNvPr>
          <p:cNvCxnSpPr>
            <a:cxnSpLocks/>
          </p:cNvCxnSpPr>
          <p:nvPr userDrawn="1"/>
        </p:nvCxnSpPr>
        <p:spPr bwMode="auto">
          <a:xfrm>
            <a:off x="7151239" y="2025601"/>
            <a:ext cx="0" cy="3396595"/>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0" name="Pladsholder til slidenummer 5">
            <a:extLst>
              <a:ext uri="{FF2B5EF4-FFF2-40B4-BE49-F238E27FC236}">
                <a16:creationId xmlns:a16="http://schemas.microsoft.com/office/drawing/2014/main" id="{F976462D-65FB-DE46-8F5D-D98A1AFD09F6}"/>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dirty="0"/>
          </a:p>
        </p:txBody>
      </p:sp>
      <p:pic>
        <p:nvPicPr>
          <p:cNvPr id="44" name="Billede 43">
            <a:extLst>
              <a:ext uri="{FF2B5EF4-FFF2-40B4-BE49-F238E27FC236}">
                <a16:creationId xmlns:a16="http://schemas.microsoft.com/office/drawing/2014/main" id="{C58F951E-7AAC-F841-BF0B-C20941246392}"/>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55" name="Pladsholder til tekst 14">
            <a:extLst>
              <a:ext uri="{FF2B5EF4-FFF2-40B4-BE49-F238E27FC236}">
                <a16:creationId xmlns:a16="http://schemas.microsoft.com/office/drawing/2014/main" id="{83A6E42D-C52B-BD40-8497-B9A32E35C303}"/>
              </a:ext>
            </a:extLst>
          </p:cNvPr>
          <p:cNvSpPr>
            <a:spLocks noGrp="1"/>
          </p:cNvSpPr>
          <p:nvPr>
            <p:ph type="body" sz="quarter" idx="70" hasCustomPrompt="1"/>
          </p:nvPr>
        </p:nvSpPr>
        <p:spPr>
          <a:xfrm>
            <a:off x="935944" y="5086294"/>
            <a:ext cx="2363523" cy="460605"/>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r>
              <a:rPr lang="da-DK" sz="1100" noProof="0">
                <a:effectLst/>
                <a:latin typeface="Tahoma" panose="020B0604030504040204" pitchFamily="34" charset="0"/>
              </a:rPr>
              <a:t> </a:t>
            </a:r>
            <a:br>
              <a:rPr lang="da-DK" sz="1100" noProof="0">
                <a:effectLst/>
                <a:latin typeface="Tahoma" panose="020B0604030504040204" pitchFamily="34" charset="0"/>
              </a:rPr>
            </a:br>
            <a:r>
              <a:rPr lang="da-DK" sz="1100" noProof="0">
                <a:effectLst/>
                <a:latin typeface="Tahoma" panose="020B0604030504040204" pitchFamily="34" charset="0"/>
              </a:rPr>
              <a:t>+45 00 00 00 00</a:t>
            </a:r>
            <a:endParaRPr lang="da-DK" noProof="0">
              <a:effectLst/>
            </a:endParaRPr>
          </a:p>
        </p:txBody>
      </p:sp>
      <p:sp>
        <p:nvSpPr>
          <p:cNvPr id="58" name="Pladsholder til tekst 14">
            <a:extLst>
              <a:ext uri="{FF2B5EF4-FFF2-40B4-BE49-F238E27FC236}">
                <a16:creationId xmlns:a16="http://schemas.microsoft.com/office/drawing/2014/main" id="{C5CBC32E-5E89-5B45-850A-AFF49B29E9B0}"/>
              </a:ext>
            </a:extLst>
          </p:cNvPr>
          <p:cNvSpPr>
            <a:spLocks noGrp="1"/>
          </p:cNvSpPr>
          <p:nvPr>
            <p:ph type="body" sz="quarter" idx="71" hasCustomPrompt="1"/>
          </p:nvPr>
        </p:nvSpPr>
        <p:spPr>
          <a:xfrm>
            <a:off x="935943" y="4005396"/>
            <a:ext cx="2363527" cy="369373"/>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60" name="Pladsholder til tekst 17">
            <a:extLst>
              <a:ext uri="{FF2B5EF4-FFF2-40B4-BE49-F238E27FC236}">
                <a16:creationId xmlns:a16="http://schemas.microsoft.com/office/drawing/2014/main" id="{38DAFF6C-7331-5E4D-BAC9-8C0ABACA509F}"/>
              </a:ext>
            </a:extLst>
          </p:cNvPr>
          <p:cNvSpPr>
            <a:spLocks noGrp="1"/>
          </p:cNvSpPr>
          <p:nvPr>
            <p:ph type="body" sz="quarter" idx="72" hasCustomPrompt="1"/>
          </p:nvPr>
        </p:nvSpPr>
        <p:spPr>
          <a:xfrm>
            <a:off x="935939" y="4383273"/>
            <a:ext cx="2363542" cy="377181"/>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61" name="Pladsholder til tekst 6">
            <a:extLst>
              <a:ext uri="{FF2B5EF4-FFF2-40B4-BE49-F238E27FC236}">
                <a16:creationId xmlns:a16="http://schemas.microsoft.com/office/drawing/2014/main" id="{106A09AC-AC4A-A345-8721-69EFE4AFB8A4}"/>
              </a:ext>
            </a:extLst>
          </p:cNvPr>
          <p:cNvSpPr>
            <a:spLocks noGrp="1"/>
          </p:cNvSpPr>
          <p:nvPr>
            <p:ph type="body" sz="quarter" idx="73" hasCustomPrompt="1"/>
          </p:nvPr>
        </p:nvSpPr>
        <p:spPr>
          <a:xfrm>
            <a:off x="935939" y="4824816"/>
            <a:ext cx="2363531" cy="174497"/>
          </a:xfrm>
        </p:spPr>
        <p:txBody>
          <a:bodyPr>
            <a:noAutofit/>
          </a:bodyPr>
          <a:lstStyle>
            <a:lvl1pPr marL="0" indent="0">
              <a:buNone/>
              <a:defRPr sz="1100"/>
            </a:lvl1pPr>
          </a:lstStyle>
          <a:p>
            <a:pPr lvl="0"/>
            <a:r>
              <a:rPr lang="da-DK" noProof="0"/>
              <a:t>Titel</a:t>
            </a:r>
          </a:p>
        </p:txBody>
      </p:sp>
      <p:sp>
        <p:nvSpPr>
          <p:cNvPr id="62" name="Pladsholder til tekst 14">
            <a:extLst>
              <a:ext uri="{FF2B5EF4-FFF2-40B4-BE49-F238E27FC236}">
                <a16:creationId xmlns:a16="http://schemas.microsoft.com/office/drawing/2014/main" id="{E0833546-30A3-1D42-8992-60E5892E5FA7}"/>
              </a:ext>
            </a:extLst>
          </p:cNvPr>
          <p:cNvSpPr>
            <a:spLocks noGrp="1"/>
          </p:cNvSpPr>
          <p:nvPr>
            <p:ph type="body" sz="quarter" idx="74" hasCustomPrompt="1"/>
          </p:nvPr>
        </p:nvSpPr>
        <p:spPr>
          <a:xfrm>
            <a:off x="4314647" y="3140418"/>
            <a:ext cx="2363523" cy="460605"/>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r>
              <a:rPr lang="da-DK" sz="1100" noProof="0">
                <a:effectLst/>
                <a:latin typeface="Tahoma" panose="020B0604030504040204" pitchFamily="34" charset="0"/>
              </a:rPr>
              <a:t> </a:t>
            </a:r>
            <a:br>
              <a:rPr lang="da-DK" sz="1100" noProof="0">
                <a:effectLst/>
                <a:latin typeface="Tahoma" panose="020B0604030504040204" pitchFamily="34" charset="0"/>
              </a:rPr>
            </a:br>
            <a:r>
              <a:rPr lang="da-DK" sz="1100" noProof="0">
                <a:effectLst/>
                <a:latin typeface="Tahoma" panose="020B0604030504040204" pitchFamily="34" charset="0"/>
              </a:rPr>
              <a:t>+45 00 00 00 00</a:t>
            </a:r>
            <a:endParaRPr lang="da-DK" noProof="0">
              <a:effectLst/>
            </a:endParaRPr>
          </a:p>
        </p:txBody>
      </p:sp>
      <p:sp>
        <p:nvSpPr>
          <p:cNvPr id="64" name="Pladsholder til tekst 14">
            <a:extLst>
              <a:ext uri="{FF2B5EF4-FFF2-40B4-BE49-F238E27FC236}">
                <a16:creationId xmlns:a16="http://schemas.microsoft.com/office/drawing/2014/main" id="{86B1455C-B125-A942-952E-08035D8C4DD8}"/>
              </a:ext>
            </a:extLst>
          </p:cNvPr>
          <p:cNvSpPr>
            <a:spLocks noGrp="1"/>
          </p:cNvSpPr>
          <p:nvPr>
            <p:ph type="body" sz="quarter" idx="75" hasCustomPrompt="1"/>
          </p:nvPr>
        </p:nvSpPr>
        <p:spPr>
          <a:xfrm>
            <a:off x="4314646" y="2059520"/>
            <a:ext cx="2363527" cy="369373"/>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65" name="Pladsholder til tekst 17">
            <a:extLst>
              <a:ext uri="{FF2B5EF4-FFF2-40B4-BE49-F238E27FC236}">
                <a16:creationId xmlns:a16="http://schemas.microsoft.com/office/drawing/2014/main" id="{92B2189B-CFE2-2048-BED9-1287CF5359CA}"/>
              </a:ext>
            </a:extLst>
          </p:cNvPr>
          <p:cNvSpPr>
            <a:spLocks noGrp="1"/>
          </p:cNvSpPr>
          <p:nvPr>
            <p:ph type="body" sz="quarter" idx="76" hasCustomPrompt="1"/>
          </p:nvPr>
        </p:nvSpPr>
        <p:spPr>
          <a:xfrm>
            <a:off x="4314642" y="2437397"/>
            <a:ext cx="2363542" cy="377181"/>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66" name="Pladsholder til tekst 6">
            <a:extLst>
              <a:ext uri="{FF2B5EF4-FFF2-40B4-BE49-F238E27FC236}">
                <a16:creationId xmlns:a16="http://schemas.microsoft.com/office/drawing/2014/main" id="{18BF424E-550A-A14F-A79D-C4AE66958AE9}"/>
              </a:ext>
            </a:extLst>
          </p:cNvPr>
          <p:cNvSpPr>
            <a:spLocks noGrp="1"/>
          </p:cNvSpPr>
          <p:nvPr>
            <p:ph type="body" sz="quarter" idx="77" hasCustomPrompt="1"/>
          </p:nvPr>
        </p:nvSpPr>
        <p:spPr>
          <a:xfrm>
            <a:off x="4314642" y="2878940"/>
            <a:ext cx="2363531" cy="174497"/>
          </a:xfrm>
        </p:spPr>
        <p:txBody>
          <a:bodyPr>
            <a:noAutofit/>
          </a:bodyPr>
          <a:lstStyle>
            <a:lvl1pPr marL="0" indent="0">
              <a:buNone/>
              <a:defRPr sz="1100"/>
            </a:lvl1pPr>
          </a:lstStyle>
          <a:p>
            <a:pPr lvl="0"/>
            <a:r>
              <a:rPr lang="da-DK" noProof="0"/>
              <a:t>Titel</a:t>
            </a:r>
          </a:p>
        </p:txBody>
      </p:sp>
      <p:sp>
        <p:nvSpPr>
          <p:cNvPr id="68" name="Pladsholder til tekst 14">
            <a:extLst>
              <a:ext uri="{FF2B5EF4-FFF2-40B4-BE49-F238E27FC236}">
                <a16:creationId xmlns:a16="http://schemas.microsoft.com/office/drawing/2014/main" id="{BE804D01-F5A8-8847-868D-0A58C24DE925}"/>
              </a:ext>
            </a:extLst>
          </p:cNvPr>
          <p:cNvSpPr>
            <a:spLocks noGrp="1"/>
          </p:cNvSpPr>
          <p:nvPr>
            <p:ph type="body" sz="quarter" idx="78" hasCustomPrompt="1"/>
          </p:nvPr>
        </p:nvSpPr>
        <p:spPr>
          <a:xfrm>
            <a:off x="4310625" y="5086294"/>
            <a:ext cx="2363523" cy="460605"/>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r>
              <a:rPr lang="da-DK" sz="1100" noProof="0">
                <a:effectLst/>
                <a:latin typeface="Tahoma" panose="020B0604030504040204" pitchFamily="34" charset="0"/>
              </a:rPr>
              <a:t> </a:t>
            </a:r>
            <a:br>
              <a:rPr lang="da-DK" sz="1100" noProof="0">
                <a:effectLst/>
                <a:latin typeface="Tahoma" panose="020B0604030504040204" pitchFamily="34" charset="0"/>
              </a:rPr>
            </a:br>
            <a:r>
              <a:rPr lang="da-DK" sz="1100" noProof="0">
                <a:effectLst/>
                <a:latin typeface="Tahoma" panose="020B0604030504040204" pitchFamily="34" charset="0"/>
              </a:rPr>
              <a:t>+45 00 00 00 00</a:t>
            </a:r>
            <a:endParaRPr lang="da-DK" noProof="0">
              <a:effectLst/>
            </a:endParaRPr>
          </a:p>
        </p:txBody>
      </p:sp>
      <p:sp>
        <p:nvSpPr>
          <p:cNvPr id="69" name="Pladsholder til tekst 14">
            <a:extLst>
              <a:ext uri="{FF2B5EF4-FFF2-40B4-BE49-F238E27FC236}">
                <a16:creationId xmlns:a16="http://schemas.microsoft.com/office/drawing/2014/main" id="{FB72E20F-2119-7549-A678-AB6C395DCA4F}"/>
              </a:ext>
            </a:extLst>
          </p:cNvPr>
          <p:cNvSpPr>
            <a:spLocks noGrp="1"/>
          </p:cNvSpPr>
          <p:nvPr>
            <p:ph type="body" sz="quarter" idx="79" hasCustomPrompt="1"/>
          </p:nvPr>
        </p:nvSpPr>
        <p:spPr>
          <a:xfrm>
            <a:off x="4310624" y="4005396"/>
            <a:ext cx="2363527" cy="369373"/>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70" name="Pladsholder til tekst 17">
            <a:extLst>
              <a:ext uri="{FF2B5EF4-FFF2-40B4-BE49-F238E27FC236}">
                <a16:creationId xmlns:a16="http://schemas.microsoft.com/office/drawing/2014/main" id="{DD16EBF8-A16C-C841-B259-07ECD32F299F}"/>
              </a:ext>
            </a:extLst>
          </p:cNvPr>
          <p:cNvSpPr>
            <a:spLocks noGrp="1"/>
          </p:cNvSpPr>
          <p:nvPr>
            <p:ph type="body" sz="quarter" idx="80" hasCustomPrompt="1"/>
          </p:nvPr>
        </p:nvSpPr>
        <p:spPr>
          <a:xfrm>
            <a:off x="4310620" y="4383273"/>
            <a:ext cx="2363542" cy="377181"/>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72" name="Pladsholder til tekst 6">
            <a:extLst>
              <a:ext uri="{FF2B5EF4-FFF2-40B4-BE49-F238E27FC236}">
                <a16:creationId xmlns:a16="http://schemas.microsoft.com/office/drawing/2014/main" id="{899439F6-BC9B-0B43-AFD7-939FC5B99284}"/>
              </a:ext>
            </a:extLst>
          </p:cNvPr>
          <p:cNvSpPr>
            <a:spLocks noGrp="1"/>
          </p:cNvSpPr>
          <p:nvPr>
            <p:ph type="body" sz="quarter" idx="81" hasCustomPrompt="1"/>
          </p:nvPr>
        </p:nvSpPr>
        <p:spPr>
          <a:xfrm>
            <a:off x="4310620" y="4824816"/>
            <a:ext cx="2363531" cy="174497"/>
          </a:xfrm>
        </p:spPr>
        <p:txBody>
          <a:bodyPr>
            <a:noAutofit/>
          </a:bodyPr>
          <a:lstStyle>
            <a:lvl1pPr marL="0" indent="0">
              <a:buNone/>
              <a:defRPr sz="1100"/>
            </a:lvl1pPr>
          </a:lstStyle>
          <a:p>
            <a:pPr lvl="0"/>
            <a:r>
              <a:rPr lang="da-DK" noProof="0"/>
              <a:t>Titel</a:t>
            </a:r>
          </a:p>
        </p:txBody>
      </p:sp>
      <p:sp>
        <p:nvSpPr>
          <p:cNvPr id="74" name="Pladsholder til tekst 14">
            <a:extLst>
              <a:ext uri="{FF2B5EF4-FFF2-40B4-BE49-F238E27FC236}">
                <a16:creationId xmlns:a16="http://schemas.microsoft.com/office/drawing/2014/main" id="{C9A40EC3-2FD7-A746-BB3E-339AC643C237}"/>
              </a:ext>
            </a:extLst>
          </p:cNvPr>
          <p:cNvSpPr>
            <a:spLocks noGrp="1"/>
          </p:cNvSpPr>
          <p:nvPr>
            <p:ph type="body" sz="quarter" idx="82" hasCustomPrompt="1"/>
          </p:nvPr>
        </p:nvSpPr>
        <p:spPr>
          <a:xfrm>
            <a:off x="7603936" y="3140418"/>
            <a:ext cx="2363523" cy="460605"/>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r>
              <a:rPr lang="da-DK" sz="1100" noProof="0">
                <a:effectLst/>
                <a:latin typeface="Tahoma" panose="020B0604030504040204" pitchFamily="34" charset="0"/>
              </a:rPr>
              <a:t> </a:t>
            </a:r>
            <a:br>
              <a:rPr lang="da-DK" sz="1100" noProof="0">
                <a:effectLst/>
                <a:latin typeface="Tahoma" panose="020B0604030504040204" pitchFamily="34" charset="0"/>
              </a:rPr>
            </a:br>
            <a:r>
              <a:rPr lang="da-DK" sz="1100" noProof="0">
                <a:effectLst/>
                <a:latin typeface="Tahoma" panose="020B0604030504040204" pitchFamily="34" charset="0"/>
              </a:rPr>
              <a:t>+45 00 00 00 00</a:t>
            </a:r>
            <a:endParaRPr lang="da-DK" noProof="0">
              <a:effectLst/>
            </a:endParaRPr>
          </a:p>
        </p:txBody>
      </p:sp>
      <p:sp>
        <p:nvSpPr>
          <p:cNvPr id="76" name="Pladsholder til tekst 14">
            <a:extLst>
              <a:ext uri="{FF2B5EF4-FFF2-40B4-BE49-F238E27FC236}">
                <a16:creationId xmlns:a16="http://schemas.microsoft.com/office/drawing/2014/main" id="{6D67F368-30B3-0A4A-85CC-34B690289DCA}"/>
              </a:ext>
            </a:extLst>
          </p:cNvPr>
          <p:cNvSpPr>
            <a:spLocks noGrp="1"/>
          </p:cNvSpPr>
          <p:nvPr>
            <p:ph type="body" sz="quarter" idx="83" hasCustomPrompt="1"/>
          </p:nvPr>
        </p:nvSpPr>
        <p:spPr>
          <a:xfrm>
            <a:off x="7603935" y="2059520"/>
            <a:ext cx="2363527" cy="369373"/>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77" name="Pladsholder til tekst 17">
            <a:extLst>
              <a:ext uri="{FF2B5EF4-FFF2-40B4-BE49-F238E27FC236}">
                <a16:creationId xmlns:a16="http://schemas.microsoft.com/office/drawing/2014/main" id="{9DD684C7-9BFD-254E-AF0B-CBF24678AA2A}"/>
              </a:ext>
            </a:extLst>
          </p:cNvPr>
          <p:cNvSpPr>
            <a:spLocks noGrp="1"/>
          </p:cNvSpPr>
          <p:nvPr>
            <p:ph type="body" sz="quarter" idx="84" hasCustomPrompt="1"/>
          </p:nvPr>
        </p:nvSpPr>
        <p:spPr>
          <a:xfrm>
            <a:off x="7603931" y="2437397"/>
            <a:ext cx="2363542" cy="377181"/>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78" name="Pladsholder til tekst 6">
            <a:extLst>
              <a:ext uri="{FF2B5EF4-FFF2-40B4-BE49-F238E27FC236}">
                <a16:creationId xmlns:a16="http://schemas.microsoft.com/office/drawing/2014/main" id="{347E3DCD-7092-E54C-B728-9AAD8C1CC8CE}"/>
              </a:ext>
            </a:extLst>
          </p:cNvPr>
          <p:cNvSpPr>
            <a:spLocks noGrp="1"/>
          </p:cNvSpPr>
          <p:nvPr>
            <p:ph type="body" sz="quarter" idx="85" hasCustomPrompt="1"/>
          </p:nvPr>
        </p:nvSpPr>
        <p:spPr>
          <a:xfrm>
            <a:off x="7603931" y="2878940"/>
            <a:ext cx="2363531" cy="174497"/>
          </a:xfrm>
        </p:spPr>
        <p:txBody>
          <a:bodyPr>
            <a:noAutofit/>
          </a:bodyPr>
          <a:lstStyle>
            <a:lvl1pPr marL="0" indent="0">
              <a:buNone/>
              <a:defRPr sz="1100"/>
            </a:lvl1pPr>
          </a:lstStyle>
          <a:p>
            <a:pPr lvl="0"/>
            <a:r>
              <a:rPr lang="da-DK" noProof="0"/>
              <a:t>Titel</a:t>
            </a:r>
          </a:p>
        </p:txBody>
      </p:sp>
      <p:sp>
        <p:nvSpPr>
          <p:cNvPr id="79" name="Pladsholder til tekst 14">
            <a:extLst>
              <a:ext uri="{FF2B5EF4-FFF2-40B4-BE49-F238E27FC236}">
                <a16:creationId xmlns:a16="http://schemas.microsoft.com/office/drawing/2014/main" id="{21FC24FE-EA11-EA4E-A694-0254B381BBCF}"/>
              </a:ext>
            </a:extLst>
          </p:cNvPr>
          <p:cNvSpPr>
            <a:spLocks noGrp="1"/>
          </p:cNvSpPr>
          <p:nvPr>
            <p:ph type="body" sz="quarter" idx="86" hasCustomPrompt="1"/>
          </p:nvPr>
        </p:nvSpPr>
        <p:spPr>
          <a:xfrm>
            <a:off x="7599914" y="5086294"/>
            <a:ext cx="2363523" cy="460605"/>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r>
              <a:rPr lang="da-DK" sz="1100" noProof="0">
                <a:effectLst/>
                <a:latin typeface="Tahoma" panose="020B0604030504040204" pitchFamily="34" charset="0"/>
              </a:rPr>
              <a:t> </a:t>
            </a:r>
            <a:br>
              <a:rPr lang="da-DK" sz="1100" noProof="0">
                <a:effectLst/>
                <a:latin typeface="Tahoma" panose="020B0604030504040204" pitchFamily="34" charset="0"/>
              </a:rPr>
            </a:br>
            <a:r>
              <a:rPr lang="da-DK" sz="1100" noProof="0">
                <a:effectLst/>
                <a:latin typeface="Tahoma" panose="020B0604030504040204" pitchFamily="34" charset="0"/>
              </a:rPr>
              <a:t>+45 00 00 00 00</a:t>
            </a:r>
            <a:endParaRPr lang="da-DK" noProof="0">
              <a:effectLst/>
            </a:endParaRPr>
          </a:p>
        </p:txBody>
      </p:sp>
      <p:sp>
        <p:nvSpPr>
          <p:cNvPr id="80" name="Pladsholder til tekst 14">
            <a:extLst>
              <a:ext uri="{FF2B5EF4-FFF2-40B4-BE49-F238E27FC236}">
                <a16:creationId xmlns:a16="http://schemas.microsoft.com/office/drawing/2014/main" id="{237CAC8F-3CEC-B04F-B13A-6197C483775F}"/>
              </a:ext>
            </a:extLst>
          </p:cNvPr>
          <p:cNvSpPr>
            <a:spLocks noGrp="1"/>
          </p:cNvSpPr>
          <p:nvPr>
            <p:ph type="body" sz="quarter" idx="87" hasCustomPrompt="1"/>
          </p:nvPr>
        </p:nvSpPr>
        <p:spPr>
          <a:xfrm>
            <a:off x="7599913" y="4005396"/>
            <a:ext cx="2363527" cy="369373"/>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81" name="Pladsholder til tekst 17">
            <a:extLst>
              <a:ext uri="{FF2B5EF4-FFF2-40B4-BE49-F238E27FC236}">
                <a16:creationId xmlns:a16="http://schemas.microsoft.com/office/drawing/2014/main" id="{AF658960-C5A4-EA49-934D-7EF1B53E2E47}"/>
              </a:ext>
            </a:extLst>
          </p:cNvPr>
          <p:cNvSpPr>
            <a:spLocks noGrp="1"/>
          </p:cNvSpPr>
          <p:nvPr>
            <p:ph type="body" sz="quarter" idx="88" hasCustomPrompt="1"/>
          </p:nvPr>
        </p:nvSpPr>
        <p:spPr>
          <a:xfrm>
            <a:off x="7599909" y="4383273"/>
            <a:ext cx="2363542" cy="377181"/>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82" name="Pladsholder til tekst 6">
            <a:extLst>
              <a:ext uri="{FF2B5EF4-FFF2-40B4-BE49-F238E27FC236}">
                <a16:creationId xmlns:a16="http://schemas.microsoft.com/office/drawing/2014/main" id="{7C737C67-7A3D-9C4B-8FCF-EB6858EB288B}"/>
              </a:ext>
            </a:extLst>
          </p:cNvPr>
          <p:cNvSpPr>
            <a:spLocks noGrp="1"/>
          </p:cNvSpPr>
          <p:nvPr>
            <p:ph type="body" sz="quarter" idx="89" hasCustomPrompt="1"/>
          </p:nvPr>
        </p:nvSpPr>
        <p:spPr>
          <a:xfrm>
            <a:off x="7599909" y="4824816"/>
            <a:ext cx="2363531" cy="174497"/>
          </a:xfrm>
        </p:spPr>
        <p:txBody>
          <a:bodyPr>
            <a:noAutofit/>
          </a:bodyPr>
          <a:lstStyle>
            <a:lvl1pPr marL="0" indent="0">
              <a:buNone/>
              <a:defRPr sz="1100"/>
            </a:lvl1pPr>
          </a:lstStyle>
          <a:p>
            <a:pPr lvl="0"/>
            <a:r>
              <a:rPr lang="da-DK" noProof="0"/>
              <a:t>Titel</a:t>
            </a:r>
          </a:p>
        </p:txBody>
      </p:sp>
      <p:sp>
        <p:nvSpPr>
          <p:cNvPr id="85" name="Titel 1">
            <a:extLst>
              <a:ext uri="{FF2B5EF4-FFF2-40B4-BE49-F238E27FC236}">
                <a16:creationId xmlns:a16="http://schemas.microsoft.com/office/drawing/2014/main" id="{E1B0C77B-4394-4945-A8D0-63A1506FA0FD}"/>
              </a:ext>
            </a:extLst>
          </p:cNvPr>
          <p:cNvSpPr>
            <a:spLocks noGrp="1"/>
          </p:cNvSpPr>
          <p:nvPr>
            <p:ph type="title" hasCustomPrompt="1"/>
          </p:nvPr>
        </p:nvSpPr>
        <p:spPr>
          <a:xfrm>
            <a:off x="931118" y="660151"/>
            <a:ext cx="7243559" cy="1130941"/>
          </a:xfrm>
          <a:prstGeom prst="rect">
            <a:avLst/>
          </a:prstGeom>
        </p:spPr>
        <p:txBody>
          <a:bodyPr anchor="t">
            <a:noAutofit/>
          </a:bodyPr>
          <a:lstStyle>
            <a:lvl1pPr>
              <a:defRPr sz="3200" baseline="0">
                <a:latin typeface="+mj-lt"/>
                <a:ea typeface="Tahoma" panose="020B0604030504040204" pitchFamily="34" charset="0"/>
                <a:cs typeface="Tahoma" panose="020B0604030504040204" pitchFamily="34" charset="0"/>
              </a:defRPr>
            </a:lvl1pPr>
          </a:lstStyle>
          <a:p>
            <a:r>
              <a:rPr lang="da-DK" noProof="0"/>
              <a:t>Klik for at tilføje overskrift for teamet</a:t>
            </a:r>
          </a:p>
        </p:txBody>
      </p:sp>
      <p:sp>
        <p:nvSpPr>
          <p:cNvPr id="86" name="Retvinklet trekant 85">
            <a:extLst>
              <a:ext uri="{FF2B5EF4-FFF2-40B4-BE49-F238E27FC236}">
                <a16:creationId xmlns:a16="http://schemas.microsoft.com/office/drawing/2014/main" id="{5ED5F12D-407B-FE42-B77C-31423F292E44}"/>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dirty="0">
              <a:latin typeface="Tahoma" panose="020B0604030504040204" pitchFamily="34" charset="0"/>
            </a:endParaRPr>
          </a:p>
        </p:txBody>
      </p:sp>
    </p:spTree>
    <p:extLst>
      <p:ext uri="{BB962C8B-B14F-4D97-AF65-F5344CB8AC3E}">
        <p14:creationId xmlns:p14="http://schemas.microsoft.com/office/powerpoint/2010/main" val="4065663902"/>
      </p:ext>
    </p:extLst>
  </p:cSld>
  <p:clrMapOvr>
    <a:masterClrMapping/>
  </p:clrMapOvr>
  <p:extLst>
    <p:ext uri="{DCECCB84-F9BA-43D5-87BE-67443E8EF086}">
      <p15:sldGuideLst xmlns:p15="http://schemas.microsoft.com/office/powerpoint/2012/main">
        <p15:guide id="1" orient="horz" pos="1412" userDrawn="1">
          <p15:clr>
            <a:srgbClr val="FBAE40"/>
          </p15:clr>
        </p15:guide>
        <p15:guide id="2" pos="78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oversigt + profilfoto">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DB0741E-BFBE-AA46-A76E-F8D52C36EC25}"/>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31" name="Pladsholder til tekst 14">
            <a:extLst>
              <a:ext uri="{FF2B5EF4-FFF2-40B4-BE49-F238E27FC236}">
                <a16:creationId xmlns:a16="http://schemas.microsoft.com/office/drawing/2014/main" id="{A4D86324-B69A-2C49-B0C2-D40628DC2266}"/>
              </a:ext>
            </a:extLst>
          </p:cNvPr>
          <p:cNvSpPr>
            <a:spLocks noGrp="1"/>
          </p:cNvSpPr>
          <p:nvPr>
            <p:ph type="body" sz="quarter" idx="50" hasCustomPrompt="1"/>
          </p:nvPr>
        </p:nvSpPr>
        <p:spPr>
          <a:xfrm>
            <a:off x="1986823" y="2991870"/>
            <a:ext cx="2272631" cy="445881"/>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br>
              <a:rPr lang="da-DK" sz="1100" noProof="0">
                <a:effectLst/>
                <a:latin typeface="+mn-lt"/>
              </a:rPr>
            </a:br>
            <a:r>
              <a:rPr lang="da-DK" sz="1100" noProof="0">
                <a:effectLst/>
                <a:latin typeface="Tahoma" panose="020B0604030504040204" pitchFamily="34" charset="0"/>
              </a:rPr>
              <a:t>+45 00 00 00 00 </a:t>
            </a:r>
            <a:endParaRPr lang="da-DK" noProof="0">
              <a:effectLst/>
            </a:endParaRPr>
          </a:p>
          <a:p>
            <a:pPr lvl="0"/>
            <a:endParaRPr lang="da-DK" noProof="0"/>
          </a:p>
        </p:txBody>
      </p:sp>
      <p:sp>
        <p:nvSpPr>
          <p:cNvPr id="34" name="Pladsholder til tekst 14">
            <a:extLst>
              <a:ext uri="{FF2B5EF4-FFF2-40B4-BE49-F238E27FC236}">
                <a16:creationId xmlns:a16="http://schemas.microsoft.com/office/drawing/2014/main" id="{7D350F46-947F-D44D-9B14-5DA2F8248C1A}"/>
              </a:ext>
            </a:extLst>
          </p:cNvPr>
          <p:cNvSpPr>
            <a:spLocks noGrp="1"/>
          </p:cNvSpPr>
          <p:nvPr>
            <p:ph type="body" sz="quarter" idx="51" hasCustomPrompt="1"/>
          </p:nvPr>
        </p:nvSpPr>
        <p:spPr>
          <a:xfrm>
            <a:off x="1986824" y="1908053"/>
            <a:ext cx="2272665" cy="357565"/>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35" name="Pladsholder til tekst 17">
            <a:extLst>
              <a:ext uri="{FF2B5EF4-FFF2-40B4-BE49-F238E27FC236}">
                <a16:creationId xmlns:a16="http://schemas.microsoft.com/office/drawing/2014/main" id="{95D97B9A-AF44-6D42-B0BD-A38E05203FDC}"/>
              </a:ext>
            </a:extLst>
          </p:cNvPr>
          <p:cNvSpPr>
            <a:spLocks noGrp="1"/>
          </p:cNvSpPr>
          <p:nvPr>
            <p:ph type="body" sz="quarter" idx="52" hasCustomPrompt="1"/>
          </p:nvPr>
        </p:nvSpPr>
        <p:spPr>
          <a:xfrm>
            <a:off x="1986817" y="2286182"/>
            <a:ext cx="2287987" cy="365124"/>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37" name="Pladsholder til tekst 6">
            <a:extLst>
              <a:ext uri="{FF2B5EF4-FFF2-40B4-BE49-F238E27FC236}">
                <a16:creationId xmlns:a16="http://schemas.microsoft.com/office/drawing/2014/main" id="{CA65462C-1706-FB40-8C0F-8BE4194F4315}"/>
              </a:ext>
            </a:extLst>
          </p:cNvPr>
          <p:cNvSpPr>
            <a:spLocks noGrp="1"/>
          </p:cNvSpPr>
          <p:nvPr>
            <p:ph type="body" sz="quarter" idx="53" hasCustomPrompt="1"/>
          </p:nvPr>
        </p:nvSpPr>
        <p:spPr>
          <a:xfrm>
            <a:off x="1986816" y="2721209"/>
            <a:ext cx="2272643" cy="167787"/>
          </a:xfrm>
        </p:spPr>
        <p:txBody>
          <a:bodyPr>
            <a:noAutofit/>
          </a:bodyPr>
          <a:lstStyle>
            <a:lvl1pPr marL="0" indent="0">
              <a:buNone/>
              <a:defRPr sz="1100"/>
            </a:lvl1pPr>
          </a:lstStyle>
          <a:p>
            <a:pPr lvl="0"/>
            <a:r>
              <a:rPr lang="da-DK" noProof="0"/>
              <a:t>Titel</a:t>
            </a:r>
          </a:p>
        </p:txBody>
      </p:sp>
      <p:sp>
        <p:nvSpPr>
          <p:cNvPr id="39" name="Pladsholder til tekst 14">
            <a:extLst>
              <a:ext uri="{FF2B5EF4-FFF2-40B4-BE49-F238E27FC236}">
                <a16:creationId xmlns:a16="http://schemas.microsoft.com/office/drawing/2014/main" id="{5B799782-7650-E649-A87D-19714D0D0D18}"/>
              </a:ext>
            </a:extLst>
          </p:cNvPr>
          <p:cNvSpPr>
            <a:spLocks noGrp="1"/>
          </p:cNvSpPr>
          <p:nvPr>
            <p:ph type="body" sz="quarter" idx="55" hasCustomPrompt="1"/>
          </p:nvPr>
        </p:nvSpPr>
        <p:spPr>
          <a:xfrm>
            <a:off x="1986823" y="5041650"/>
            <a:ext cx="2272631" cy="445881"/>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br>
              <a:rPr lang="da-DK" sz="1100" noProof="0">
                <a:effectLst/>
                <a:latin typeface="+mn-lt"/>
              </a:rPr>
            </a:br>
            <a:r>
              <a:rPr lang="da-DK" sz="1100" noProof="0">
                <a:effectLst/>
                <a:latin typeface="Tahoma" panose="020B0604030504040204" pitchFamily="34" charset="0"/>
              </a:rPr>
              <a:t>+45 00 00 00 00 </a:t>
            </a:r>
            <a:endParaRPr lang="da-DK" noProof="0">
              <a:effectLst/>
            </a:endParaRPr>
          </a:p>
        </p:txBody>
      </p:sp>
      <p:sp>
        <p:nvSpPr>
          <p:cNvPr id="41" name="Pladsholder til tekst 14">
            <a:extLst>
              <a:ext uri="{FF2B5EF4-FFF2-40B4-BE49-F238E27FC236}">
                <a16:creationId xmlns:a16="http://schemas.microsoft.com/office/drawing/2014/main" id="{6B9F49CF-FDF5-F54A-A97B-EC5F44B4AAD5}"/>
              </a:ext>
            </a:extLst>
          </p:cNvPr>
          <p:cNvSpPr>
            <a:spLocks noGrp="1"/>
          </p:cNvSpPr>
          <p:nvPr>
            <p:ph type="body" sz="quarter" idx="56" hasCustomPrompt="1"/>
          </p:nvPr>
        </p:nvSpPr>
        <p:spPr>
          <a:xfrm>
            <a:off x="1986824" y="3957833"/>
            <a:ext cx="2272665" cy="357565"/>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42" name="Pladsholder til tekst 17">
            <a:extLst>
              <a:ext uri="{FF2B5EF4-FFF2-40B4-BE49-F238E27FC236}">
                <a16:creationId xmlns:a16="http://schemas.microsoft.com/office/drawing/2014/main" id="{8D2F9560-4681-A840-AA6C-F843079E7047}"/>
              </a:ext>
            </a:extLst>
          </p:cNvPr>
          <p:cNvSpPr>
            <a:spLocks noGrp="1"/>
          </p:cNvSpPr>
          <p:nvPr>
            <p:ph type="body" sz="quarter" idx="57" hasCustomPrompt="1"/>
          </p:nvPr>
        </p:nvSpPr>
        <p:spPr>
          <a:xfrm>
            <a:off x="1986817" y="4335962"/>
            <a:ext cx="2287987" cy="365124"/>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43" name="Pladsholder til tekst 6">
            <a:extLst>
              <a:ext uri="{FF2B5EF4-FFF2-40B4-BE49-F238E27FC236}">
                <a16:creationId xmlns:a16="http://schemas.microsoft.com/office/drawing/2014/main" id="{1EA85E9D-8F36-084D-A1F8-F8705244A6B3}"/>
              </a:ext>
            </a:extLst>
          </p:cNvPr>
          <p:cNvSpPr>
            <a:spLocks noGrp="1"/>
          </p:cNvSpPr>
          <p:nvPr>
            <p:ph type="body" sz="quarter" idx="58" hasCustomPrompt="1"/>
          </p:nvPr>
        </p:nvSpPr>
        <p:spPr>
          <a:xfrm>
            <a:off x="1986816" y="4770989"/>
            <a:ext cx="2272643" cy="167787"/>
          </a:xfrm>
        </p:spPr>
        <p:txBody>
          <a:bodyPr>
            <a:noAutofit/>
          </a:bodyPr>
          <a:lstStyle>
            <a:lvl1pPr marL="0" indent="0">
              <a:buNone/>
              <a:defRPr sz="1100"/>
            </a:lvl1pPr>
          </a:lstStyle>
          <a:p>
            <a:pPr lvl="0"/>
            <a:r>
              <a:rPr lang="da-DK" noProof="0"/>
              <a:t>Titel</a:t>
            </a:r>
          </a:p>
        </p:txBody>
      </p:sp>
      <p:sp>
        <p:nvSpPr>
          <p:cNvPr id="76" name="Pladsholder til billede 12">
            <a:extLst>
              <a:ext uri="{FF2B5EF4-FFF2-40B4-BE49-F238E27FC236}">
                <a16:creationId xmlns:a16="http://schemas.microsoft.com/office/drawing/2014/main" id="{70A8EADA-84DB-F048-BB22-9B5BFE74B2E7}"/>
              </a:ext>
            </a:extLst>
          </p:cNvPr>
          <p:cNvSpPr>
            <a:spLocks noGrp="1"/>
          </p:cNvSpPr>
          <p:nvPr>
            <p:ph type="pic" sz="quarter" idx="59" hasCustomPrompt="1"/>
          </p:nvPr>
        </p:nvSpPr>
        <p:spPr>
          <a:xfrm>
            <a:off x="4693070" y="1890000"/>
            <a:ext cx="965793" cy="1332119"/>
          </a:xfrm>
          <a:solidFill>
            <a:schemeClr val="accent2">
              <a:lumMod val="20000"/>
              <a:lumOff val="80000"/>
            </a:schemeClr>
          </a:solidFill>
        </p:spPr>
        <p:txBody>
          <a:bodyPr>
            <a:normAutofit/>
          </a:bodyPr>
          <a:lstStyle>
            <a:lvl1pPr marL="0" indent="0">
              <a:buFontTx/>
              <a:buNone/>
              <a:defRPr sz="1200" b="0" i="0" baseline="0">
                <a:latin typeface="Tahoma" panose="020B0604030504040204" pitchFamily="34" charset="0"/>
                <a:ea typeface="Tahoma" panose="020B0604030504040204" pitchFamily="34" charset="0"/>
                <a:cs typeface="Tahoma" panose="020B0604030504040204" pitchFamily="34" charset="0"/>
              </a:defRPr>
            </a:lvl1pPr>
          </a:lstStyle>
          <a:p>
            <a:r>
              <a:rPr lang="da-DK" sz="2000" baseline="0" noProof="0">
                <a:latin typeface="+mn-lt"/>
              </a:rPr>
              <a:t>Indsæt profilfoto</a:t>
            </a:r>
            <a:endParaRPr lang="da-DK" noProof="0"/>
          </a:p>
        </p:txBody>
      </p:sp>
      <p:sp>
        <p:nvSpPr>
          <p:cNvPr id="77" name="Pladsholder til tekst 14">
            <a:extLst>
              <a:ext uri="{FF2B5EF4-FFF2-40B4-BE49-F238E27FC236}">
                <a16:creationId xmlns:a16="http://schemas.microsoft.com/office/drawing/2014/main" id="{6E47E752-6774-B643-AE01-D8477550A3F6}"/>
              </a:ext>
            </a:extLst>
          </p:cNvPr>
          <p:cNvSpPr>
            <a:spLocks noGrp="1"/>
          </p:cNvSpPr>
          <p:nvPr>
            <p:ph type="body" sz="quarter" idx="60" hasCustomPrompt="1"/>
          </p:nvPr>
        </p:nvSpPr>
        <p:spPr>
          <a:xfrm>
            <a:off x="5751103" y="2991870"/>
            <a:ext cx="2272631" cy="445881"/>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br>
              <a:rPr lang="da-DK" sz="1100" noProof="0">
                <a:effectLst/>
                <a:latin typeface="+mn-lt"/>
              </a:rPr>
            </a:br>
            <a:r>
              <a:rPr lang="da-DK" sz="1100" noProof="0">
                <a:effectLst/>
                <a:latin typeface="Tahoma" panose="020B0604030504040204" pitchFamily="34" charset="0"/>
              </a:rPr>
              <a:t>+45 00 00 00 00 </a:t>
            </a:r>
            <a:endParaRPr lang="da-DK" noProof="0">
              <a:effectLst/>
            </a:endParaRPr>
          </a:p>
        </p:txBody>
      </p:sp>
      <p:sp>
        <p:nvSpPr>
          <p:cNvPr id="78" name="Pladsholder til tekst 14">
            <a:extLst>
              <a:ext uri="{FF2B5EF4-FFF2-40B4-BE49-F238E27FC236}">
                <a16:creationId xmlns:a16="http://schemas.microsoft.com/office/drawing/2014/main" id="{10116398-DFA4-AF45-936A-C38366D330CB}"/>
              </a:ext>
            </a:extLst>
          </p:cNvPr>
          <p:cNvSpPr>
            <a:spLocks noGrp="1"/>
          </p:cNvSpPr>
          <p:nvPr>
            <p:ph type="body" sz="quarter" idx="61" hasCustomPrompt="1"/>
          </p:nvPr>
        </p:nvSpPr>
        <p:spPr>
          <a:xfrm>
            <a:off x="5751104" y="1908053"/>
            <a:ext cx="2272665" cy="357565"/>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79" name="Pladsholder til tekst 17">
            <a:extLst>
              <a:ext uri="{FF2B5EF4-FFF2-40B4-BE49-F238E27FC236}">
                <a16:creationId xmlns:a16="http://schemas.microsoft.com/office/drawing/2014/main" id="{9D5EEFBD-4D3F-1E40-B06A-13446243368E}"/>
              </a:ext>
            </a:extLst>
          </p:cNvPr>
          <p:cNvSpPr>
            <a:spLocks noGrp="1"/>
          </p:cNvSpPr>
          <p:nvPr>
            <p:ph type="body" sz="quarter" idx="62" hasCustomPrompt="1"/>
          </p:nvPr>
        </p:nvSpPr>
        <p:spPr>
          <a:xfrm>
            <a:off x="5751097" y="2286182"/>
            <a:ext cx="2287987" cy="365124"/>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80" name="Pladsholder til tekst 6">
            <a:extLst>
              <a:ext uri="{FF2B5EF4-FFF2-40B4-BE49-F238E27FC236}">
                <a16:creationId xmlns:a16="http://schemas.microsoft.com/office/drawing/2014/main" id="{40A38EA9-A741-B64C-9A00-24B5D8270FF6}"/>
              </a:ext>
            </a:extLst>
          </p:cNvPr>
          <p:cNvSpPr>
            <a:spLocks noGrp="1"/>
          </p:cNvSpPr>
          <p:nvPr>
            <p:ph type="body" sz="quarter" idx="63" hasCustomPrompt="1"/>
          </p:nvPr>
        </p:nvSpPr>
        <p:spPr>
          <a:xfrm>
            <a:off x="5751097" y="2721209"/>
            <a:ext cx="2272643" cy="167787"/>
          </a:xfrm>
        </p:spPr>
        <p:txBody>
          <a:bodyPr>
            <a:noAutofit/>
          </a:bodyPr>
          <a:lstStyle>
            <a:lvl1pPr marL="0" indent="0">
              <a:buNone/>
              <a:defRPr sz="1100"/>
            </a:lvl1pPr>
          </a:lstStyle>
          <a:p>
            <a:pPr lvl="0"/>
            <a:r>
              <a:rPr lang="da-DK" noProof="0"/>
              <a:t>Titel</a:t>
            </a:r>
          </a:p>
        </p:txBody>
      </p:sp>
      <p:sp>
        <p:nvSpPr>
          <p:cNvPr id="81" name="Pladsholder til billede 12">
            <a:extLst>
              <a:ext uri="{FF2B5EF4-FFF2-40B4-BE49-F238E27FC236}">
                <a16:creationId xmlns:a16="http://schemas.microsoft.com/office/drawing/2014/main" id="{14C5C9E3-AF56-5A40-8AE5-8A8F73BC4680}"/>
              </a:ext>
            </a:extLst>
          </p:cNvPr>
          <p:cNvSpPr>
            <a:spLocks noGrp="1"/>
          </p:cNvSpPr>
          <p:nvPr>
            <p:ph type="pic" sz="quarter" idx="64" hasCustomPrompt="1"/>
          </p:nvPr>
        </p:nvSpPr>
        <p:spPr>
          <a:xfrm>
            <a:off x="4693070" y="3952974"/>
            <a:ext cx="965793" cy="1332119"/>
          </a:xfrm>
          <a:solidFill>
            <a:schemeClr val="accent2">
              <a:lumMod val="20000"/>
              <a:lumOff val="80000"/>
            </a:schemeClr>
          </a:solidFill>
        </p:spPr>
        <p:txBody>
          <a:bodyPr>
            <a:normAutofit/>
          </a:bodyPr>
          <a:lstStyle>
            <a:lvl1pPr marL="0" indent="0">
              <a:buFontTx/>
              <a:buNone/>
              <a:defRPr sz="1200" b="0" i="0" baseline="0">
                <a:latin typeface="Tahoma" panose="020B0604030504040204" pitchFamily="34" charset="0"/>
                <a:ea typeface="Tahoma" panose="020B0604030504040204" pitchFamily="34" charset="0"/>
                <a:cs typeface="Tahoma" panose="020B0604030504040204" pitchFamily="34" charset="0"/>
              </a:defRPr>
            </a:lvl1pPr>
          </a:lstStyle>
          <a:p>
            <a:r>
              <a:rPr lang="da-DK" sz="2000" baseline="0" noProof="0">
                <a:latin typeface="+mn-lt"/>
              </a:rPr>
              <a:t>Indsæt profilfot</a:t>
            </a:r>
            <a:endParaRPr lang="da-DK" noProof="0"/>
          </a:p>
        </p:txBody>
      </p:sp>
      <p:sp>
        <p:nvSpPr>
          <p:cNvPr id="82" name="Pladsholder til tekst 14">
            <a:extLst>
              <a:ext uri="{FF2B5EF4-FFF2-40B4-BE49-F238E27FC236}">
                <a16:creationId xmlns:a16="http://schemas.microsoft.com/office/drawing/2014/main" id="{E6BCB1EB-9F2B-2442-B072-5E91162E3D22}"/>
              </a:ext>
            </a:extLst>
          </p:cNvPr>
          <p:cNvSpPr>
            <a:spLocks noGrp="1"/>
          </p:cNvSpPr>
          <p:nvPr>
            <p:ph type="body" sz="quarter" idx="65" hasCustomPrompt="1"/>
          </p:nvPr>
        </p:nvSpPr>
        <p:spPr>
          <a:xfrm>
            <a:off x="5751103" y="5041650"/>
            <a:ext cx="2272631" cy="445881"/>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br>
              <a:rPr lang="da-DK" sz="1100" noProof="0">
                <a:effectLst/>
                <a:latin typeface="+mn-lt"/>
              </a:rPr>
            </a:br>
            <a:r>
              <a:rPr lang="da-DK" sz="1100" noProof="0">
                <a:effectLst/>
                <a:latin typeface="Tahoma" panose="020B0604030504040204" pitchFamily="34" charset="0"/>
              </a:rPr>
              <a:t>+45 00 00 00 00 </a:t>
            </a:r>
            <a:endParaRPr lang="da-DK" noProof="0">
              <a:effectLst/>
            </a:endParaRPr>
          </a:p>
          <a:p>
            <a:pPr lvl="0"/>
            <a:endParaRPr lang="da-DK" noProof="0"/>
          </a:p>
        </p:txBody>
      </p:sp>
      <p:sp>
        <p:nvSpPr>
          <p:cNvPr id="83" name="Pladsholder til tekst 14">
            <a:extLst>
              <a:ext uri="{FF2B5EF4-FFF2-40B4-BE49-F238E27FC236}">
                <a16:creationId xmlns:a16="http://schemas.microsoft.com/office/drawing/2014/main" id="{B554539E-BC04-4A44-B1B5-F62CAA3479A7}"/>
              </a:ext>
            </a:extLst>
          </p:cNvPr>
          <p:cNvSpPr>
            <a:spLocks noGrp="1"/>
          </p:cNvSpPr>
          <p:nvPr>
            <p:ph type="body" sz="quarter" idx="66" hasCustomPrompt="1"/>
          </p:nvPr>
        </p:nvSpPr>
        <p:spPr>
          <a:xfrm>
            <a:off x="5751104" y="3957833"/>
            <a:ext cx="2272665" cy="357565"/>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84" name="Pladsholder til tekst 17">
            <a:extLst>
              <a:ext uri="{FF2B5EF4-FFF2-40B4-BE49-F238E27FC236}">
                <a16:creationId xmlns:a16="http://schemas.microsoft.com/office/drawing/2014/main" id="{73AEB008-48DA-5747-ABFC-94D7F37A85B0}"/>
              </a:ext>
            </a:extLst>
          </p:cNvPr>
          <p:cNvSpPr>
            <a:spLocks noGrp="1"/>
          </p:cNvSpPr>
          <p:nvPr>
            <p:ph type="body" sz="quarter" idx="67" hasCustomPrompt="1"/>
          </p:nvPr>
        </p:nvSpPr>
        <p:spPr>
          <a:xfrm>
            <a:off x="5751097" y="4335962"/>
            <a:ext cx="2287987" cy="365124"/>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85" name="Pladsholder til tekst 6">
            <a:extLst>
              <a:ext uri="{FF2B5EF4-FFF2-40B4-BE49-F238E27FC236}">
                <a16:creationId xmlns:a16="http://schemas.microsoft.com/office/drawing/2014/main" id="{3F356124-2FE0-1941-8AED-19F467B3DBF8}"/>
              </a:ext>
            </a:extLst>
          </p:cNvPr>
          <p:cNvSpPr>
            <a:spLocks noGrp="1"/>
          </p:cNvSpPr>
          <p:nvPr>
            <p:ph type="body" sz="quarter" idx="68" hasCustomPrompt="1"/>
          </p:nvPr>
        </p:nvSpPr>
        <p:spPr>
          <a:xfrm>
            <a:off x="5751097" y="4770989"/>
            <a:ext cx="2272643" cy="167787"/>
          </a:xfrm>
        </p:spPr>
        <p:txBody>
          <a:bodyPr>
            <a:noAutofit/>
          </a:bodyPr>
          <a:lstStyle>
            <a:lvl1pPr marL="0" indent="0">
              <a:buNone/>
              <a:defRPr sz="1100"/>
            </a:lvl1pPr>
          </a:lstStyle>
          <a:p>
            <a:pPr lvl="0"/>
            <a:r>
              <a:rPr lang="da-DK" noProof="0"/>
              <a:t>Titel</a:t>
            </a:r>
          </a:p>
        </p:txBody>
      </p:sp>
      <p:sp>
        <p:nvSpPr>
          <p:cNvPr id="86" name="Pladsholder til billede 12">
            <a:extLst>
              <a:ext uri="{FF2B5EF4-FFF2-40B4-BE49-F238E27FC236}">
                <a16:creationId xmlns:a16="http://schemas.microsoft.com/office/drawing/2014/main" id="{59264480-71A8-F24D-AE22-E635FE0C96ED}"/>
              </a:ext>
            </a:extLst>
          </p:cNvPr>
          <p:cNvSpPr>
            <a:spLocks noGrp="1"/>
          </p:cNvSpPr>
          <p:nvPr>
            <p:ph type="pic" sz="quarter" idx="69" hasCustomPrompt="1"/>
          </p:nvPr>
        </p:nvSpPr>
        <p:spPr>
          <a:xfrm>
            <a:off x="8439196" y="1890000"/>
            <a:ext cx="965793" cy="1332119"/>
          </a:xfrm>
          <a:solidFill>
            <a:schemeClr val="accent2">
              <a:lumMod val="20000"/>
              <a:lumOff val="80000"/>
            </a:schemeClr>
          </a:solidFill>
        </p:spPr>
        <p:txBody>
          <a:bodyPr>
            <a:normAutofit/>
          </a:bodyPr>
          <a:lstStyle>
            <a:lvl1pPr marL="0" indent="0">
              <a:buFontTx/>
              <a:buNone/>
              <a:defRPr sz="1200" b="0" i="0" baseline="0">
                <a:latin typeface="Tahoma" panose="020B0604030504040204" pitchFamily="34" charset="0"/>
                <a:ea typeface="Tahoma" panose="020B0604030504040204" pitchFamily="34" charset="0"/>
                <a:cs typeface="Tahoma" panose="020B0604030504040204" pitchFamily="34" charset="0"/>
              </a:defRPr>
            </a:lvl1pPr>
          </a:lstStyle>
          <a:p>
            <a:r>
              <a:rPr lang="da-DK" sz="2000" baseline="0" noProof="0">
                <a:latin typeface="+mn-lt"/>
              </a:rPr>
              <a:t>Indsæt profilfoto</a:t>
            </a:r>
            <a:endParaRPr lang="da-DK" noProof="0"/>
          </a:p>
        </p:txBody>
      </p:sp>
      <p:sp>
        <p:nvSpPr>
          <p:cNvPr id="87" name="Pladsholder til tekst 14">
            <a:extLst>
              <a:ext uri="{FF2B5EF4-FFF2-40B4-BE49-F238E27FC236}">
                <a16:creationId xmlns:a16="http://schemas.microsoft.com/office/drawing/2014/main" id="{3E1E2737-DE2E-9C42-8AB3-E8A3491D468B}"/>
              </a:ext>
            </a:extLst>
          </p:cNvPr>
          <p:cNvSpPr>
            <a:spLocks noGrp="1"/>
          </p:cNvSpPr>
          <p:nvPr>
            <p:ph type="body" sz="quarter" idx="70" hasCustomPrompt="1"/>
          </p:nvPr>
        </p:nvSpPr>
        <p:spPr>
          <a:xfrm>
            <a:off x="9500143" y="2991870"/>
            <a:ext cx="2272631" cy="445881"/>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br>
              <a:rPr lang="da-DK" sz="1100" noProof="0">
                <a:effectLst/>
                <a:latin typeface="+mn-lt"/>
              </a:rPr>
            </a:br>
            <a:r>
              <a:rPr lang="da-DK" sz="1100" noProof="0">
                <a:effectLst/>
                <a:latin typeface="Tahoma" panose="020B0604030504040204" pitchFamily="34" charset="0"/>
              </a:rPr>
              <a:t>+45 00 00 00 00 </a:t>
            </a:r>
            <a:endParaRPr lang="da-DK" noProof="0">
              <a:effectLst/>
            </a:endParaRPr>
          </a:p>
        </p:txBody>
      </p:sp>
      <p:sp>
        <p:nvSpPr>
          <p:cNvPr id="88" name="Pladsholder til tekst 14">
            <a:extLst>
              <a:ext uri="{FF2B5EF4-FFF2-40B4-BE49-F238E27FC236}">
                <a16:creationId xmlns:a16="http://schemas.microsoft.com/office/drawing/2014/main" id="{04897DAD-F92B-5A44-A6A5-AFB16D39A1C1}"/>
              </a:ext>
            </a:extLst>
          </p:cNvPr>
          <p:cNvSpPr>
            <a:spLocks noGrp="1"/>
          </p:cNvSpPr>
          <p:nvPr>
            <p:ph type="body" sz="quarter" idx="71" hasCustomPrompt="1"/>
          </p:nvPr>
        </p:nvSpPr>
        <p:spPr>
          <a:xfrm>
            <a:off x="9500144" y="1908053"/>
            <a:ext cx="2272665" cy="357565"/>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89" name="Pladsholder til tekst 17">
            <a:extLst>
              <a:ext uri="{FF2B5EF4-FFF2-40B4-BE49-F238E27FC236}">
                <a16:creationId xmlns:a16="http://schemas.microsoft.com/office/drawing/2014/main" id="{8C3EBABF-E8CC-C44C-A801-AD1AD5849749}"/>
              </a:ext>
            </a:extLst>
          </p:cNvPr>
          <p:cNvSpPr>
            <a:spLocks noGrp="1"/>
          </p:cNvSpPr>
          <p:nvPr>
            <p:ph type="body" sz="quarter" idx="72" hasCustomPrompt="1"/>
          </p:nvPr>
        </p:nvSpPr>
        <p:spPr>
          <a:xfrm>
            <a:off x="9500137" y="2286182"/>
            <a:ext cx="2287987" cy="365124"/>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90" name="Pladsholder til tekst 6">
            <a:extLst>
              <a:ext uri="{FF2B5EF4-FFF2-40B4-BE49-F238E27FC236}">
                <a16:creationId xmlns:a16="http://schemas.microsoft.com/office/drawing/2014/main" id="{7528D574-CD97-3A4F-8528-0D22F82B6917}"/>
              </a:ext>
            </a:extLst>
          </p:cNvPr>
          <p:cNvSpPr>
            <a:spLocks noGrp="1"/>
          </p:cNvSpPr>
          <p:nvPr>
            <p:ph type="body" sz="quarter" idx="73" hasCustomPrompt="1"/>
          </p:nvPr>
        </p:nvSpPr>
        <p:spPr>
          <a:xfrm>
            <a:off x="9500137" y="2721209"/>
            <a:ext cx="2272643" cy="167787"/>
          </a:xfrm>
        </p:spPr>
        <p:txBody>
          <a:bodyPr>
            <a:noAutofit/>
          </a:bodyPr>
          <a:lstStyle>
            <a:lvl1pPr marL="0" indent="0">
              <a:buNone/>
              <a:defRPr sz="1100"/>
            </a:lvl1pPr>
          </a:lstStyle>
          <a:p>
            <a:pPr lvl="0"/>
            <a:r>
              <a:rPr lang="da-DK" noProof="0"/>
              <a:t>Titel</a:t>
            </a:r>
          </a:p>
        </p:txBody>
      </p:sp>
      <p:sp>
        <p:nvSpPr>
          <p:cNvPr id="91" name="Pladsholder til billede 12">
            <a:extLst>
              <a:ext uri="{FF2B5EF4-FFF2-40B4-BE49-F238E27FC236}">
                <a16:creationId xmlns:a16="http://schemas.microsoft.com/office/drawing/2014/main" id="{D0D0282A-73B1-3646-B9F8-B92C3BBB9DE3}"/>
              </a:ext>
            </a:extLst>
          </p:cNvPr>
          <p:cNvSpPr>
            <a:spLocks noGrp="1"/>
          </p:cNvSpPr>
          <p:nvPr>
            <p:ph type="pic" sz="quarter" idx="74" hasCustomPrompt="1"/>
          </p:nvPr>
        </p:nvSpPr>
        <p:spPr>
          <a:xfrm>
            <a:off x="8439196" y="3952974"/>
            <a:ext cx="965793" cy="1332119"/>
          </a:xfrm>
          <a:solidFill>
            <a:schemeClr val="accent2">
              <a:lumMod val="20000"/>
              <a:lumOff val="80000"/>
            </a:schemeClr>
          </a:solidFill>
        </p:spPr>
        <p:txBody>
          <a:bodyPr>
            <a:normAutofit/>
          </a:bodyPr>
          <a:lstStyle>
            <a:lvl1pPr marL="0" indent="0">
              <a:buFontTx/>
              <a:buNone/>
              <a:defRPr sz="1200" b="0" i="0" baseline="0">
                <a:latin typeface="Tahoma" panose="020B0604030504040204" pitchFamily="34" charset="0"/>
                <a:ea typeface="Tahoma" panose="020B0604030504040204" pitchFamily="34" charset="0"/>
                <a:cs typeface="Tahoma" panose="020B0604030504040204" pitchFamily="34" charset="0"/>
              </a:defRPr>
            </a:lvl1pPr>
          </a:lstStyle>
          <a:p>
            <a:r>
              <a:rPr lang="da-DK" sz="2000" baseline="0" noProof="0">
                <a:latin typeface="+mn-lt"/>
              </a:rPr>
              <a:t>Indsæt profilfoto</a:t>
            </a:r>
            <a:endParaRPr lang="da-DK" noProof="0"/>
          </a:p>
        </p:txBody>
      </p:sp>
      <p:sp>
        <p:nvSpPr>
          <p:cNvPr id="92" name="Pladsholder til tekst 14">
            <a:extLst>
              <a:ext uri="{FF2B5EF4-FFF2-40B4-BE49-F238E27FC236}">
                <a16:creationId xmlns:a16="http://schemas.microsoft.com/office/drawing/2014/main" id="{E83BE883-C337-944A-8607-0327557D7070}"/>
              </a:ext>
            </a:extLst>
          </p:cNvPr>
          <p:cNvSpPr>
            <a:spLocks noGrp="1"/>
          </p:cNvSpPr>
          <p:nvPr>
            <p:ph type="body" sz="quarter" idx="75" hasCustomPrompt="1"/>
          </p:nvPr>
        </p:nvSpPr>
        <p:spPr>
          <a:xfrm>
            <a:off x="9500143" y="5041650"/>
            <a:ext cx="2272631" cy="445881"/>
          </a:xfrm>
        </p:spPr>
        <p:txBody>
          <a:bodyPr anchor="t">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1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noProof="0"/>
              <a:t>email@schultz.dk</a:t>
            </a:r>
            <a:br>
              <a:rPr lang="da-DK" sz="1100" noProof="0">
                <a:effectLst/>
                <a:latin typeface="+mn-lt"/>
              </a:rPr>
            </a:br>
            <a:r>
              <a:rPr lang="da-DK" sz="1100" noProof="0">
                <a:effectLst/>
                <a:latin typeface="Tahoma" panose="020B0604030504040204" pitchFamily="34" charset="0"/>
              </a:rPr>
              <a:t>+45 00 00 00 00 </a:t>
            </a:r>
            <a:endParaRPr lang="da-DK" noProof="0">
              <a:effectLst/>
            </a:endParaRPr>
          </a:p>
        </p:txBody>
      </p:sp>
      <p:sp>
        <p:nvSpPr>
          <p:cNvPr id="93" name="Pladsholder til tekst 14">
            <a:extLst>
              <a:ext uri="{FF2B5EF4-FFF2-40B4-BE49-F238E27FC236}">
                <a16:creationId xmlns:a16="http://schemas.microsoft.com/office/drawing/2014/main" id="{68D09B1E-A860-6C4D-BD3B-BD00E01FDA92}"/>
              </a:ext>
            </a:extLst>
          </p:cNvPr>
          <p:cNvSpPr>
            <a:spLocks noGrp="1"/>
          </p:cNvSpPr>
          <p:nvPr>
            <p:ph type="body" sz="quarter" idx="76" hasCustomPrompt="1"/>
          </p:nvPr>
        </p:nvSpPr>
        <p:spPr>
          <a:xfrm>
            <a:off x="9500144" y="3957833"/>
            <a:ext cx="2272665" cy="357565"/>
          </a:xfrm>
        </p:spPr>
        <p:txBody>
          <a:bodyPr anchor="b">
            <a:noAutofit/>
          </a:bodyPr>
          <a:lstStyle>
            <a:lvl1pPr marL="0" indent="0">
              <a:lnSpc>
                <a:spcPct val="100000"/>
              </a:lnSpc>
              <a:spcBef>
                <a:spcPts val="0"/>
              </a:spcBef>
              <a:buFontTx/>
              <a:buNone/>
              <a:defRPr sz="1100" baseline="0">
                <a:latin typeface="+mn-lt"/>
              </a:defRPr>
            </a:lvl1pPr>
          </a:lstStyle>
          <a:p>
            <a:pPr lvl="0"/>
            <a:r>
              <a:rPr lang="da-DK" noProof="0"/>
              <a:t>Klik for at tilføje ansvarsområde og indkredsning af fagprofil</a:t>
            </a:r>
          </a:p>
        </p:txBody>
      </p:sp>
      <p:sp>
        <p:nvSpPr>
          <p:cNvPr id="94" name="Pladsholder til tekst 17">
            <a:extLst>
              <a:ext uri="{FF2B5EF4-FFF2-40B4-BE49-F238E27FC236}">
                <a16:creationId xmlns:a16="http://schemas.microsoft.com/office/drawing/2014/main" id="{D81C889D-C0A4-224D-B63B-E3B9D28560F0}"/>
              </a:ext>
            </a:extLst>
          </p:cNvPr>
          <p:cNvSpPr>
            <a:spLocks noGrp="1"/>
          </p:cNvSpPr>
          <p:nvPr>
            <p:ph type="body" sz="quarter" idx="77" hasCustomPrompt="1"/>
          </p:nvPr>
        </p:nvSpPr>
        <p:spPr>
          <a:xfrm>
            <a:off x="9500137" y="4335962"/>
            <a:ext cx="2287987" cy="365124"/>
          </a:xfrm>
        </p:spPr>
        <p:txBody>
          <a:bodyPr anchor="b">
            <a:noAutofit/>
          </a:bodyPr>
          <a:lstStyle>
            <a:lvl1pPr marL="0" indent="0">
              <a:lnSpc>
                <a:spcPct val="100000"/>
              </a:lnSpc>
              <a:spcBef>
                <a:spcPts val="0"/>
              </a:spcBef>
              <a:buNone/>
              <a:defRPr sz="1200" b="1">
                <a:latin typeface="+mn-lt"/>
              </a:defRPr>
            </a:lvl1pPr>
            <a:lvl2pPr>
              <a:defRPr sz="1733"/>
            </a:lvl2pPr>
            <a:lvl3pPr>
              <a:defRPr sz="1733"/>
            </a:lvl3pPr>
            <a:lvl4pPr>
              <a:defRPr sz="1733"/>
            </a:lvl4pPr>
            <a:lvl5pPr>
              <a:defRPr sz="1733"/>
            </a:lvl5pPr>
          </a:lstStyle>
          <a:p>
            <a:pPr lvl="0"/>
            <a:r>
              <a:rPr lang="da-DK" noProof="0"/>
              <a:t>Navn Navnesen </a:t>
            </a:r>
          </a:p>
        </p:txBody>
      </p:sp>
      <p:sp>
        <p:nvSpPr>
          <p:cNvPr id="95" name="Pladsholder til tekst 6">
            <a:extLst>
              <a:ext uri="{FF2B5EF4-FFF2-40B4-BE49-F238E27FC236}">
                <a16:creationId xmlns:a16="http://schemas.microsoft.com/office/drawing/2014/main" id="{3BA6EBDF-F658-2B4A-A896-01749B2E3447}"/>
              </a:ext>
            </a:extLst>
          </p:cNvPr>
          <p:cNvSpPr>
            <a:spLocks noGrp="1"/>
          </p:cNvSpPr>
          <p:nvPr>
            <p:ph type="body" sz="quarter" idx="78" hasCustomPrompt="1"/>
          </p:nvPr>
        </p:nvSpPr>
        <p:spPr>
          <a:xfrm>
            <a:off x="9500137" y="4770989"/>
            <a:ext cx="2272643" cy="167787"/>
          </a:xfrm>
        </p:spPr>
        <p:txBody>
          <a:bodyPr>
            <a:noAutofit/>
          </a:bodyPr>
          <a:lstStyle>
            <a:lvl1pPr marL="0" indent="0">
              <a:buNone/>
              <a:defRPr sz="1100"/>
            </a:lvl1pPr>
          </a:lstStyle>
          <a:p>
            <a:pPr lvl="0"/>
            <a:r>
              <a:rPr lang="da-DK" noProof="0"/>
              <a:t>Titel</a:t>
            </a:r>
          </a:p>
        </p:txBody>
      </p:sp>
      <p:sp>
        <p:nvSpPr>
          <p:cNvPr id="96" name="Pladsholder til billede 12">
            <a:extLst>
              <a:ext uri="{FF2B5EF4-FFF2-40B4-BE49-F238E27FC236}">
                <a16:creationId xmlns:a16="http://schemas.microsoft.com/office/drawing/2014/main" id="{4BE54C6B-3D37-214A-8754-61C9304E366D}"/>
              </a:ext>
            </a:extLst>
          </p:cNvPr>
          <p:cNvSpPr>
            <a:spLocks noGrp="1"/>
          </p:cNvSpPr>
          <p:nvPr>
            <p:ph type="pic" sz="quarter" idx="79" hasCustomPrompt="1"/>
          </p:nvPr>
        </p:nvSpPr>
        <p:spPr>
          <a:xfrm>
            <a:off x="929940" y="1890000"/>
            <a:ext cx="965793" cy="1332119"/>
          </a:xfrm>
          <a:solidFill>
            <a:schemeClr val="accent2">
              <a:lumMod val="20000"/>
              <a:lumOff val="80000"/>
            </a:schemeClr>
          </a:solidFill>
        </p:spPr>
        <p:txBody>
          <a:bodyPr>
            <a:normAutofit/>
          </a:bodyPr>
          <a:lstStyle>
            <a:lvl1pPr marL="0" indent="0">
              <a:buFontTx/>
              <a:buNone/>
              <a:defRPr sz="1200" b="0" i="0" baseline="0">
                <a:latin typeface="Tahoma" panose="020B0604030504040204" pitchFamily="34" charset="0"/>
                <a:ea typeface="Tahoma" panose="020B0604030504040204" pitchFamily="34" charset="0"/>
                <a:cs typeface="Tahoma" panose="020B0604030504040204" pitchFamily="34" charset="0"/>
              </a:defRPr>
            </a:lvl1pPr>
          </a:lstStyle>
          <a:p>
            <a:r>
              <a:rPr lang="da-DK" sz="2000" baseline="0" noProof="0">
                <a:latin typeface="+mn-lt"/>
              </a:rPr>
              <a:t>Indsæt profilfoto</a:t>
            </a:r>
            <a:endParaRPr lang="da-DK" noProof="0"/>
          </a:p>
        </p:txBody>
      </p:sp>
      <p:sp>
        <p:nvSpPr>
          <p:cNvPr id="97" name="Pladsholder til billede 12">
            <a:extLst>
              <a:ext uri="{FF2B5EF4-FFF2-40B4-BE49-F238E27FC236}">
                <a16:creationId xmlns:a16="http://schemas.microsoft.com/office/drawing/2014/main" id="{B5F75C64-40B9-F141-A217-F1CA2F9A57B5}"/>
              </a:ext>
            </a:extLst>
          </p:cNvPr>
          <p:cNvSpPr>
            <a:spLocks noGrp="1"/>
          </p:cNvSpPr>
          <p:nvPr>
            <p:ph type="pic" sz="quarter" idx="80" hasCustomPrompt="1"/>
          </p:nvPr>
        </p:nvSpPr>
        <p:spPr>
          <a:xfrm>
            <a:off x="929940" y="3952974"/>
            <a:ext cx="965793" cy="1332119"/>
          </a:xfrm>
          <a:solidFill>
            <a:schemeClr val="accent2">
              <a:lumMod val="20000"/>
              <a:lumOff val="80000"/>
            </a:schemeClr>
          </a:solidFill>
        </p:spPr>
        <p:txBody>
          <a:bodyPr>
            <a:normAutofit/>
          </a:bodyPr>
          <a:lstStyle>
            <a:lvl1pPr marL="0" indent="0">
              <a:buFontTx/>
              <a:buNone/>
              <a:defRPr sz="1200" b="0" i="0" baseline="0">
                <a:latin typeface="Tahoma" panose="020B0604030504040204" pitchFamily="34" charset="0"/>
                <a:ea typeface="Tahoma" panose="020B0604030504040204" pitchFamily="34" charset="0"/>
                <a:cs typeface="Tahoma" panose="020B0604030504040204" pitchFamily="34" charset="0"/>
              </a:defRPr>
            </a:lvl1pPr>
          </a:lstStyle>
          <a:p>
            <a:r>
              <a:rPr lang="da-DK" sz="2000" baseline="0" noProof="0">
                <a:latin typeface="+mn-lt"/>
              </a:rPr>
              <a:t>Indsæt profilfoto</a:t>
            </a:r>
            <a:endParaRPr lang="da-DK" noProof="0"/>
          </a:p>
        </p:txBody>
      </p:sp>
      <p:sp>
        <p:nvSpPr>
          <p:cNvPr id="38" name="Pladsholder til slidenummer 5">
            <a:extLst>
              <a:ext uri="{FF2B5EF4-FFF2-40B4-BE49-F238E27FC236}">
                <a16:creationId xmlns:a16="http://schemas.microsoft.com/office/drawing/2014/main" id="{095F40C1-FA64-AB45-A396-4EBBED6F11FE}"/>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pic>
        <p:nvPicPr>
          <p:cNvPr id="40" name="Billede 39">
            <a:extLst>
              <a:ext uri="{FF2B5EF4-FFF2-40B4-BE49-F238E27FC236}">
                <a16:creationId xmlns:a16="http://schemas.microsoft.com/office/drawing/2014/main" id="{CB55DBCD-80F2-1D48-847C-BE96869AE1DE}"/>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44" name="Titel 1">
            <a:extLst>
              <a:ext uri="{FF2B5EF4-FFF2-40B4-BE49-F238E27FC236}">
                <a16:creationId xmlns:a16="http://schemas.microsoft.com/office/drawing/2014/main" id="{DEE9679A-93AA-6340-9B56-4CD3AD1035EA}"/>
              </a:ext>
            </a:extLst>
          </p:cNvPr>
          <p:cNvSpPr>
            <a:spLocks noGrp="1"/>
          </p:cNvSpPr>
          <p:nvPr>
            <p:ph type="title" hasCustomPrompt="1"/>
          </p:nvPr>
        </p:nvSpPr>
        <p:spPr>
          <a:xfrm>
            <a:off x="931118" y="660151"/>
            <a:ext cx="7243559" cy="1130941"/>
          </a:xfrm>
          <a:prstGeom prst="rect">
            <a:avLst/>
          </a:prstGeom>
        </p:spPr>
        <p:txBody>
          <a:bodyPr anchor="t">
            <a:noAutofit/>
          </a:bodyPr>
          <a:lstStyle>
            <a:lvl1pPr>
              <a:defRPr sz="3200" baseline="0">
                <a:latin typeface="+mj-lt"/>
                <a:ea typeface="Tahoma" panose="020B0604030504040204" pitchFamily="34" charset="0"/>
                <a:cs typeface="Tahoma" panose="020B0604030504040204" pitchFamily="34" charset="0"/>
              </a:defRPr>
            </a:lvl1pPr>
          </a:lstStyle>
          <a:p>
            <a:r>
              <a:rPr lang="da-DK" noProof="0"/>
              <a:t>Klik for at tilføje overskrift for teamet</a:t>
            </a:r>
          </a:p>
        </p:txBody>
      </p:sp>
      <p:sp>
        <p:nvSpPr>
          <p:cNvPr id="45" name="Retvinklet trekant 44">
            <a:extLst>
              <a:ext uri="{FF2B5EF4-FFF2-40B4-BE49-F238E27FC236}">
                <a16:creationId xmlns:a16="http://schemas.microsoft.com/office/drawing/2014/main" id="{9F9CA662-998A-4B46-991C-7AD3FC63D90B}"/>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spTree>
    <p:extLst>
      <p:ext uri="{BB962C8B-B14F-4D97-AF65-F5344CB8AC3E}">
        <p14:creationId xmlns:p14="http://schemas.microsoft.com/office/powerpoint/2010/main" val="2383035189"/>
      </p:ext>
    </p:extLst>
  </p:cSld>
  <p:clrMapOvr>
    <a:masterClrMapping/>
  </p:clrMapOvr>
  <p:extLst>
    <p:ext uri="{DCECCB84-F9BA-43D5-87BE-67443E8EF086}">
      <p15:sldGuideLst xmlns:p15="http://schemas.microsoft.com/office/powerpoint/2012/main">
        <p15:guide id="1" orient="horz" pos="1231" userDrawn="1">
          <p15:clr>
            <a:srgbClr val="FBAE40"/>
          </p15:clr>
        </p15:guide>
        <p15:guide id="2" pos="7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sitkor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78D98D9-1192-CA49-BBEA-77B9EE976249}"/>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13" name="Pladsholder til tekst 14">
            <a:extLst>
              <a:ext uri="{FF2B5EF4-FFF2-40B4-BE49-F238E27FC236}">
                <a16:creationId xmlns:a16="http://schemas.microsoft.com/office/drawing/2014/main" id="{F1BB8891-7446-E445-A61A-8B46861AFE49}"/>
              </a:ext>
            </a:extLst>
          </p:cNvPr>
          <p:cNvSpPr>
            <a:spLocks noGrp="1"/>
          </p:cNvSpPr>
          <p:nvPr>
            <p:ph type="body" sz="quarter" idx="12" hasCustomPrompt="1"/>
          </p:nvPr>
        </p:nvSpPr>
        <p:spPr>
          <a:xfrm>
            <a:off x="958805" y="2783693"/>
            <a:ext cx="5131707" cy="574675"/>
          </a:xfrm>
        </p:spPr>
        <p:txBody>
          <a:bodyPr anchor="b">
            <a:noAutofit/>
          </a:bodyPr>
          <a:lstStyle>
            <a:lvl1pPr marL="0" indent="0">
              <a:lnSpc>
                <a:spcPct val="100000"/>
              </a:lnSpc>
              <a:spcBef>
                <a:spcPts val="0"/>
              </a:spcBef>
              <a:buFontTx/>
              <a:buNone/>
              <a:defRPr sz="2200" b="1" baseline="0"/>
            </a:lvl1pPr>
          </a:lstStyle>
          <a:p>
            <a:pPr lvl="0"/>
            <a:r>
              <a:rPr lang="da-DK" noProof="0"/>
              <a:t>Navn Navnesen</a:t>
            </a:r>
          </a:p>
        </p:txBody>
      </p:sp>
      <p:sp>
        <p:nvSpPr>
          <p:cNvPr id="14" name="Pladsholder til tekst 17">
            <a:extLst>
              <a:ext uri="{FF2B5EF4-FFF2-40B4-BE49-F238E27FC236}">
                <a16:creationId xmlns:a16="http://schemas.microsoft.com/office/drawing/2014/main" id="{CCC43BAE-ED16-784F-916B-E4098AC409F5}"/>
              </a:ext>
            </a:extLst>
          </p:cNvPr>
          <p:cNvSpPr>
            <a:spLocks noGrp="1"/>
          </p:cNvSpPr>
          <p:nvPr>
            <p:ph type="body" sz="quarter" idx="13" hasCustomPrompt="1"/>
          </p:nvPr>
        </p:nvSpPr>
        <p:spPr>
          <a:xfrm>
            <a:off x="958805" y="3372596"/>
            <a:ext cx="5131707" cy="345243"/>
          </a:xfrm>
        </p:spPr>
        <p:txBody>
          <a:bodyPr anchor="b">
            <a:noAutofit/>
          </a:bodyPr>
          <a:lstStyle>
            <a:lvl1pPr marL="0" indent="0">
              <a:lnSpc>
                <a:spcPct val="100000"/>
              </a:lnSpc>
              <a:spcBef>
                <a:spcPts val="0"/>
              </a:spcBef>
              <a:buNone/>
              <a:defRPr sz="2000" b="0"/>
            </a:lvl1pPr>
            <a:lvl2pPr>
              <a:defRPr sz="1733"/>
            </a:lvl2pPr>
            <a:lvl3pPr>
              <a:defRPr sz="1733"/>
            </a:lvl3pPr>
            <a:lvl4pPr>
              <a:defRPr sz="1733"/>
            </a:lvl4pPr>
            <a:lvl5pPr>
              <a:defRPr sz="1733"/>
            </a:lvl5pPr>
          </a:lstStyle>
          <a:p>
            <a:pPr lvl="0"/>
            <a:r>
              <a:rPr lang="da-DK" noProof="0"/>
              <a:t>Titel</a:t>
            </a:r>
          </a:p>
        </p:txBody>
      </p:sp>
      <p:sp>
        <p:nvSpPr>
          <p:cNvPr id="15" name="Pladsholder til tekst 14">
            <a:extLst>
              <a:ext uri="{FF2B5EF4-FFF2-40B4-BE49-F238E27FC236}">
                <a16:creationId xmlns:a16="http://schemas.microsoft.com/office/drawing/2014/main" id="{C087953B-07C3-304B-A289-AF2C1626BF14}"/>
              </a:ext>
            </a:extLst>
          </p:cNvPr>
          <p:cNvSpPr>
            <a:spLocks noGrp="1"/>
          </p:cNvSpPr>
          <p:nvPr>
            <p:ph type="body" sz="quarter" idx="51" hasCustomPrompt="1"/>
          </p:nvPr>
        </p:nvSpPr>
        <p:spPr>
          <a:xfrm>
            <a:off x="958805" y="2171552"/>
            <a:ext cx="5131707" cy="574675"/>
          </a:xfrm>
        </p:spPr>
        <p:txBody>
          <a:bodyPr anchor="b">
            <a:noAutofit/>
          </a:bodyPr>
          <a:lstStyle>
            <a:lvl1pPr marL="0" indent="0">
              <a:lnSpc>
                <a:spcPct val="100000"/>
              </a:lnSpc>
              <a:spcBef>
                <a:spcPts val="0"/>
              </a:spcBef>
              <a:buFontTx/>
              <a:buNone/>
              <a:defRPr sz="2000" baseline="0">
                <a:latin typeface="+mn-lt"/>
              </a:defRPr>
            </a:lvl1pPr>
          </a:lstStyle>
          <a:p>
            <a:pPr lvl="0"/>
            <a:r>
              <a:rPr lang="da-DK" noProof="0"/>
              <a:t>Klik for at tilføje ansvarsområde og indkredsning af fagprofil</a:t>
            </a:r>
          </a:p>
        </p:txBody>
      </p:sp>
      <p:sp>
        <p:nvSpPr>
          <p:cNvPr id="18" name="Pladsholder til tekst 14">
            <a:extLst>
              <a:ext uri="{FF2B5EF4-FFF2-40B4-BE49-F238E27FC236}">
                <a16:creationId xmlns:a16="http://schemas.microsoft.com/office/drawing/2014/main" id="{6FAB6E69-91F9-9140-8B09-A89168E9F8C0}"/>
              </a:ext>
            </a:extLst>
          </p:cNvPr>
          <p:cNvSpPr>
            <a:spLocks noGrp="1"/>
          </p:cNvSpPr>
          <p:nvPr>
            <p:ph type="body" sz="quarter" idx="52" hasCustomPrompt="1"/>
          </p:nvPr>
        </p:nvSpPr>
        <p:spPr>
          <a:xfrm>
            <a:off x="970237" y="3972921"/>
            <a:ext cx="5131707" cy="574675"/>
          </a:xfrm>
        </p:spPr>
        <p:txBody>
          <a:bodyPr anchor="b">
            <a:noAutofit/>
          </a:bodyPr>
          <a:lstStyle>
            <a:lvl1pPr marL="0" marR="0" indent="0" algn="l" defTabSz="457177" rtl="0" eaLnBrk="1" fontAlgn="base" latinLnBrk="0" hangingPunct="1">
              <a:lnSpc>
                <a:spcPct val="100000"/>
              </a:lnSpc>
              <a:spcBef>
                <a:spcPts val="0"/>
              </a:spcBef>
              <a:spcAft>
                <a:spcPts val="601"/>
              </a:spcAft>
              <a:buClr>
                <a:schemeClr val="tx1"/>
              </a:buClr>
              <a:buSzPct val="125000"/>
              <a:buFontTx/>
              <a:buNone/>
              <a:tabLst/>
              <a:defRPr sz="1800" baseline="0">
                <a:latin typeface="+mn-lt"/>
              </a:defRPr>
            </a:lvl1pPr>
          </a:lstStyle>
          <a:p>
            <a:pPr marL="0" marR="0" lvl="0" indent="0" algn="l" defTabSz="457177" rtl="0" eaLnBrk="1" fontAlgn="base" latinLnBrk="0" hangingPunct="1">
              <a:lnSpc>
                <a:spcPct val="100000"/>
              </a:lnSpc>
              <a:spcBef>
                <a:spcPts val="0"/>
              </a:spcBef>
              <a:spcAft>
                <a:spcPts val="601"/>
              </a:spcAft>
              <a:buClr>
                <a:schemeClr val="tx1"/>
              </a:buClr>
              <a:buSzPct val="125000"/>
              <a:buFontTx/>
              <a:buNone/>
              <a:tabLst/>
              <a:defRPr/>
            </a:pPr>
            <a:r>
              <a:rPr lang="da-DK" sz="1800" noProof="0">
                <a:effectLst/>
                <a:latin typeface="Tahoma" panose="020B0604030504040204" pitchFamily="34" charset="0"/>
              </a:rPr>
              <a:t>email@schultz.com </a:t>
            </a:r>
            <a:br>
              <a:rPr lang="da-DK" sz="1800" noProof="0">
                <a:effectLst/>
                <a:latin typeface="Tahoma" panose="020B0604030504040204" pitchFamily="34" charset="0"/>
              </a:rPr>
            </a:br>
            <a:r>
              <a:rPr lang="da-DK" sz="1800" noProof="0">
                <a:effectLst/>
                <a:latin typeface="Tahoma" panose="020B0604030504040204" pitchFamily="34" charset="0"/>
              </a:rPr>
              <a:t>+45 0000 0000 </a:t>
            </a:r>
            <a:endParaRPr lang="da-DK" noProof="0">
              <a:effectLst/>
            </a:endParaRPr>
          </a:p>
        </p:txBody>
      </p:sp>
      <p:sp>
        <p:nvSpPr>
          <p:cNvPr id="11" name="Pladsholder til slidenummer 5">
            <a:extLst>
              <a:ext uri="{FF2B5EF4-FFF2-40B4-BE49-F238E27FC236}">
                <a16:creationId xmlns:a16="http://schemas.microsoft.com/office/drawing/2014/main" id="{8F90A2F3-31D6-C647-9C17-F580354685BB}"/>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pic>
        <p:nvPicPr>
          <p:cNvPr id="17" name="Billede 16">
            <a:extLst>
              <a:ext uri="{FF2B5EF4-FFF2-40B4-BE49-F238E27FC236}">
                <a16:creationId xmlns:a16="http://schemas.microsoft.com/office/drawing/2014/main" id="{A006AA8A-12FF-8E41-850A-06AB17A6EE21}"/>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20" name="Titel 1">
            <a:extLst>
              <a:ext uri="{FF2B5EF4-FFF2-40B4-BE49-F238E27FC236}">
                <a16:creationId xmlns:a16="http://schemas.microsoft.com/office/drawing/2014/main" id="{96A2AAC1-FA53-C348-BB49-5709DD5751C9}"/>
              </a:ext>
            </a:extLst>
          </p:cNvPr>
          <p:cNvSpPr>
            <a:spLocks noGrp="1"/>
          </p:cNvSpPr>
          <p:nvPr>
            <p:ph type="title" hasCustomPrompt="1"/>
          </p:nvPr>
        </p:nvSpPr>
        <p:spPr>
          <a:xfrm>
            <a:off x="931118" y="660151"/>
            <a:ext cx="7243559" cy="1130941"/>
          </a:xfrm>
          <a:prstGeom prst="rect">
            <a:avLst/>
          </a:prstGeom>
        </p:spPr>
        <p:txBody>
          <a:bodyPr anchor="t">
            <a:noAutofit/>
          </a:bodyPr>
          <a:lstStyle>
            <a:lvl1pPr>
              <a:defRPr sz="3200" baseline="0">
                <a:latin typeface="+mj-lt"/>
                <a:ea typeface="Tahoma" panose="020B0604030504040204" pitchFamily="34" charset="0"/>
                <a:cs typeface="Tahoma" panose="020B0604030504040204" pitchFamily="34" charset="0"/>
              </a:defRPr>
            </a:lvl1pPr>
          </a:lstStyle>
          <a:p>
            <a:r>
              <a:rPr lang="da-DK" noProof="0"/>
              <a:t>Klik for at tilføje overskrift på visitkort</a:t>
            </a:r>
          </a:p>
        </p:txBody>
      </p:sp>
      <p:sp>
        <p:nvSpPr>
          <p:cNvPr id="21" name="Retvinklet trekant 20">
            <a:extLst>
              <a:ext uri="{FF2B5EF4-FFF2-40B4-BE49-F238E27FC236}">
                <a16:creationId xmlns:a16="http://schemas.microsoft.com/office/drawing/2014/main" id="{35EA0FCB-AD70-5E4D-AFB5-B91D70FD5360}"/>
              </a:ext>
            </a:extLst>
          </p:cNvPr>
          <p:cNvSpPr>
            <a:spLocks/>
          </p:cNvSpPr>
          <p:nvPr userDrawn="1"/>
        </p:nvSpPr>
        <p:spPr>
          <a:xfrm flipV="1">
            <a:off x="649671" y="769767"/>
            <a:ext cx="226800" cy="226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latin typeface="Tahoma" panose="020B0604030504040204" pitchFamily="34" charset="0"/>
            </a:endParaRPr>
          </a:p>
        </p:txBody>
      </p:sp>
    </p:spTree>
    <p:extLst>
      <p:ext uri="{BB962C8B-B14F-4D97-AF65-F5344CB8AC3E}">
        <p14:creationId xmlns:p14="http://schemas.microsoft.com/office/powerpoint/2010/main" val="2645024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9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E18C125-F1B3-DD49-B322-CB6F3B754511}"/>
              </a:ext>
            </a:extLst>
          </p:cNvPr>
          <p:cNvPicPr>
            <a:picLocks noChangeAspect="1"/>
          </p:cNvPicPr>
          <p:nvPr userDrawn="1"/>
        </p:nvPicPr>
        <p:blipFill rotWithShape="1">
          <a:blip r:embed="rId2"/>
          <a:srcRect/>
          <a:stretch/>
        </p:blipFill>
        <p:spPr>
          <a:xfrm>
            <a:off x="0" y="0"/>
            <a:ext cx="12240000" cy="6885000"/>
          </a:xfrm>
          <a:prstGeom prst="rect">
            <a:avLst/>
          </a:prstGeom>
        </p:spPr>
      </p:pic>
      <p:sp>
        <p:nvSpPr>
          <p:cNvPr id="9" name="Pladsholder til tekst 8">
            <a:extLst>
              <a:ext uri="{FF2B5EF4-FFF2-40B4-BE49-F238E27FC236}">
                <a16:creationId xmlns:a16="http://schemas.microsoft.com/office/drawing/2014/main" id="{1F916CE1-6DFB-D441-BBE8-85D3813AF19C}"/>
              </a:ext>
            </a:extLst>
          </p:cNvPr>
          <p:cNvSpPr>
            <a:spLocks noGrp="1"/>
          </p:cNvSpPr>
          <p:nvPr>
            <p:ph type="body" sz="quarter" idx="10" hasCustomPrompt="1"/>
          </p:nvPr>
        </p:nvSpPr>
        <p:spPr>
          <a:xfrm>
            <a:off x="0" y="2344737"/>
            <a:ext cx="12192000" cy="1898651"/>
          </a:xfrm>
        </p:spPr>
        <p:txBody>
          <a:bodyPr anchor="ctr">
            <a:noAutofit/>
          </a:bodyPr>
          <a:lstStyle>
            <a:lvl1pPr marL="0" indent="0" algn="ctr">
              <a:buFontTx/>
              <a:buNone/>
              <a:defRPr sz="3800"/>
            </a:lvl1pPr>
          </a:lstStyle>
          <a:p>
            <a:pPr lvl="0"/>
            <a:r>
              <a:rPr lang="da-DK" noProof="0"/>
              <a:t>Tilføj afslutningstekst, fx.:</a:t>
            </a:r>
            <a:br>
              <a:rPr lang="da-DK" noProof="0"/>
            </a:br>
            <a:r>
              <a:rPr lang="da-DK" noProof="0"/>
              <a:t>Tak for i dag – og tak fordi du deltog.</a:t>
            </a:r>
          </a:p>
        </p:txBody>
      </p:sp>
      <p:pic>
        <p:nvPicPr>
          <p:cNvPr id="5" name="Billede 4">
            <a:extLst>
              <a:ext uri="{FF2B5EF4-FFF2-40B4-BE49-F238E27FC236}">
                <a16:creationId xmlns:a16="http://schemas.microsoft.com/office/drawing/2014/main" id="{A64B8CAD-61DB-9D45-8A87-A8F43E7FED59}"/>
              </a:ext>
            </a:extLst>
          </p:cNvPr>
          <p:cNvPicPr>
            <a:picLocks noChangeAspect="1"/>
          </p:cNvPicPr>
          <p:nvPr userDrawn="1"/>
        </p:nvPicPr>
        <p:blipFill>
          <a:blip r:embed="rId3"/>
          <a:stretch>
            <a:fillRect/>
          </a:stretch>
        </p:blipFill>
        <p:spPr>
          <a:xfrm>
            <a:off x="10463097" y="5775581"/>
            <a:ext cx="1584000" cy="938671"/>
          </a:xfrm>
          <a:prstGeom prst="rect">
            <a:avLst/>
          </a:prstGeom>
        </p:spPr>
      </p:pic>
      <p:sp>
        <p:nvSpPr>
          <p:cNvPr id="6" name="Pladsholder til slidenummer 5">
            <a:extLst>
              <a:ext uri="{FF2B5EF4-FFF2-40B4-BE49-F238E27FC236}">
                <a16:creationId xmlns:a16="http://schemas.microsoft.com/office/drawing/2014/main" id="{9516D20C-4669-6747-88BB-C5E992ADD9AE}"/>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2997758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 Tekst + not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EAAC4CD-4D09-E741-9E66-B1DC1FE37AF1}"/>
              </a:ext>
            </a:extLst>
          </p:cNvPr>
          <p:cNvSpPr/>
          <p:nvPr userDrawn="1"/>
        </p:nvSpPr>
        <p:spPr>
          <a:xfrm>
            <a:off x="9290957" y="1"/>
            <a:ext cx="2901043" cy="6894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sp>
        <p:nvSpPr>
          <p:cNvPr id="8" name="Pladsholder til tekst 7">
            <a:extLst>
              <a:ext uri="{FF2B5EF4-FFF2-40B4-BE49-F238E27FC236}">
                <a16:creationId xmlns:a16="http://schemas.microsoft.com/office/drawing/2014/main" id="{476F4238-6099-864B-AA38-EC1462D3C997}"/>
              </a:ext>
            </a:extLst>
          </p:cNvPr>
          <p:cNvSpPr>
            <a:spLocks noGrp="1"/>
          </p:cNvSpPr>
          <p:nvPr>
            <p:ph type="body" sz="quarter" idx="12" hasCustomPrompt="1"/>
          </p:nvPr>
        </p:nvSpPr>
        <p:spPr>
          <a:xfrm>
            <a:off x="9570405" y="1849444"/>
            <a:ext cx="2276475" cy="4205287"/>
          </a:xfrm>
          <a:prstGeom prst="rect">
            <a:avLst/>
          </a:prstGeom>
        </p:spPr>
        <p:txBody>
          <a:bodyPr>
            <a:noAutofit/>
          </a:bodyPr>
          <a:lstStyle>
            <a:lvl1pPr marL="108000" indent="-108000">
              <a:lnSpc>
                <a:spcPct val="100000"/>
              </a:lnSpc>
              <a:spcBef>
                <a:spcPts val="600"/>
              </a:spcBef>
              <a:spcAft>
                <a:spcPts val="300"/>
              </a:spcAft>
              <a:buFont typeface="Arial" panose="020B0604020202020204" pitchFamily="34" charset="0"/>
              <a:buChar char="•"/>
              <a:defRPr sz="1000" baseline="0"/>
            </a:lvl1pPr>
            <a:lvl2pPr marL="216000" indent="-108000">
              <a:lnSpc>
                <a:spcPct val="100000"/>
              </a:lnSpc>
              <a:spcAft>
                <a:spcPts val="300"/>
              </a:spcAft>
              <a:buSzPct val="100000"/>
              <a:buFont typeface="Arial" panose="020B0604020202020204" pitchFamily="34" charset="0"/>
              <a:buChar char="•"/>
              <a:defRPr sz="1000"/>
            </a:lvl2pPr>
            <a:lvl3pPr marL="324000" indent="-108000">
              <a:lnSpc>
                <a:spcPct val="100000"/>
              </a:lnSpc>
              <a:spcAft>
                <a:spcPts val="300"/>
              </a:spcAft>
              <a:buFont typeface="Arial" panose="020B0604020202020204" pitchFamily="34" charset="0"/>
              <a:buChar char="•"/>
              <a:defRPr sz="1000"/>
            </a:lvl3pPr>
            <a:lvl4pPr marL="432000" indent="-108000">
              <a:lnSpc>
                <a:spcPct val="100000"/>
              </a:lnSpc>
              <a:spcAft>
                <a:spcPts val="300"/>
              </a:spcAft>
              <a:buFont typeface="Arial" panose="020B0604020202020204" pitchFamily="34" charset="0"/>
              <a:buChar char="•"/>
              <a:defRPr sz="1000"/>
            </a:lvl4pPr>
            <a:lvl5pPr marL="717750" indent="-285750">
              <a:spcAft>
                <a:spcPts val="300"/>
              </a:spcAft>
              <a:buFont typeface="Arial" panose="020B0604020202020204" pitchFamily="34" charset="0"/>
              <a:buChar char="•"/>
              <a:defRPr sz="1000"/>
            </a:lvl5pPr>
            <a:lvl6pPr indent="-108000">
              <a:spcAft>
                <a:spcPts val="300"/>
              </a:spcAft>
              <a:defRPr sz="1000"/>
            </a:lvl6pPr>
          </a:lstStyle>
          <a:p>
            <a:pPr lvl="0"/>
            <a:r>
              <a:rPr lang="da-DK" noProof="0" dirty="0"/>
              <a:t>Klik for at tilføje punkt</a:t>
            </a:r>
          </a:p>
          <a:p>
            <a:pPr lvl="1"/>
            <a:r>
              <a:rPr lang="da-DK" noProof="0" dirty="0"/>
              <a:t>Andet niveau</a:t>
            </a:r>
          </a:p>
          <a:p>
            <a:pPr lvl="2"/>
            <a:r>
              <a:rPr lang="da-DK" noProof="0" dirty="0"/>
              <a:t>Tredje niveau</a:t>
            </a:r>
          </a:p>
          <a:p>
            <a:pPr lvl="3"/>
            <a:endParaRPr lang="da-DK" noProof="0" dirty="0"/>
          </a:p>
          <a:p>
            <a:pPr lvl="4"/>
            <a:endParaRPr lang="da-DK" sz="1000" noProof="0" dirty="0"/>
          </a:p>
          <a:p>
            <a:pPr lvl="5"/>
            <a:endParaRPr lang="da-DK" noProof="0" dirty="0"/>
          </a:p>
          <a:p>
            <a:pPr lvl="3"/>
            <a:endParaRPr lang="da-DK" noProof="0" dirty="0"/>
          </a:p>
          <a:p>
            <a:pPr lvl="3"/>
            <a:endParaRPr lang="da-DK" noProof="0" dirty="0"/>
          </a:p>
          <a:p>
            <a:pPr lvl="1"/>
            <a:endParaRPr lang="da-DK" noProof="0" dirty="0"/>
          </a:p>
        </p:txBody>
      </p:sp>
      <p:sp>
        <p:nvSpPr>
          <p:cNvPr id="15" name="Titel 1">
            <a:extLst>
              <a:ext uri="{FF2B5EF4-FFF2-40B4-BE49-F238E27FC236}">
                <a16:creationId xmlns:a16="http://schemas.microsoft.com/office/drawing/2014/main" id="{6C6CBD59-E2BF-7A4D-8F8A-F6E0D2D0C67E}"/>
              </a:ext>
            </a:extLst>
          </p:cNvPr>
          <p:cNvSpPr>
            <a:spLocks noGrp="1"/>
          </p:cNvSpPr>
          <p:nvPr>
            <p:ph type="title" hasCustomPrompt="1"/>
          </p:nvPr>
        </p:nvSpPr>
        <p:spPr>
          <a:xfrm>
            <a:off x="931118" y="660151"/>
            <a:ext cx="7243559" cy="1130941"/>
          </a:xfrm>
          <a:prstGeom prst="rect">
            <a:avLst/>
          </a:prstGeom>
        </p:spPr>
        <p:txBody>
          <a:bodyPr anchor="t">
            <a:noAutofit/>
          </a:bodyPr>
          <a:lstStyle>
            <a:lvl1pPr>
              <a:defRPr sz="3200" baseline="0">
                <a:latin typeface="+mj-lt"/>
                <a:ea typeface="Tahoma" panose="020B0604030504040204" pitchFamily="34" charset="0"/>
                <a:cs typeface="Tahoma" panose="020B0604030504040204" pitchFamily="34" charset="0"/>
              </a:defRPr>
            </a:lvl1pPr>
          </a:lstStyle>
          <a:p>
            <a:r>
              <a:rPr lang="da-DK" noProof="0"/>
              <a:t>Klik for at tilføje overskrift</a:t>
            </a:r>
          </a:p>
        </p:txBody>
      </p:sp>
      <p:sp>
        <p:nvSpPr>
          <p:cNvPr id="19" name="Pladsholder til tekst 3">
            <a:extLst>
              <a:ext uri="{FF2B5EF4-FFF2-40B4-BE49-F238E27FC236}">
                <a16:creationId xmlns:a16="http://schemas.microsoft.com/office/drawing/2014/main" id="{AB440F86-C99E-2848-9E52-BD210CE3A5AB}"/>
              </a:ext>
            </a:extLst>
          </p:cNvPr>
          <p:cNvSpPr>
            <a:spLocks noGrp="1"/>
          </p:cNvSpPr>
          <p:nvPr>
            <p:ph type="body" sz="quarter" idx="15" hasCustomPrompt="1"/>
          </p:nvPr>
        </p:nvSpPr>
        <p:spPr>
          <a:xfrm>
            <a:off x="931117" y="1832935"/>
            <a:ext cx="7232231" cy="4008437"/>
          </a:xfrm>
        </p:spPr>
        <p:txBody>
          <a:bodyPr>
            <a:noAutofit/>
          </a:bodyPr>
          <a:lstStyle>
            <a:lvl1pPr>
              <a:spcBef>
                <a:spcPts val="1600"/>
              </a:spcBef>
              <a:spcAft>
                <a:spcPts val="800"/>
              </a:spcAft>
              <a:defRPr/>
            </a:lvl1pPr>
            <a:lvl2pPr marL="432000" indent="-216000">
              <a:spcAft>
                <a:spcPts val="800"/>
              </a:spcAft>
              <a:buSzPct val="100000"/>
              <a:buFont typeface="Arial" panose="020B0604020202020204" pitchFamily="34" charset="0"/>
              <a:buChar char="•"/>
              <a:defRPr sz="1800" baseline="0"/>
            </a:lvl2pPr>
            <a:lvl3pPr marL="648000">
              <a:spcAft>
                <a:spcPts val="800"/>
              </a:spcAft>
              <a:defRPr/>
            </a:lvl3pPr>
            <a:lvl4pPr marL="648000" indent="-216000">
              <a:buFont typeface="Arial" panose="020B0604020202020204" pitchFamily="34" charset="0"/>
              <a:buChar char="•"/>
              <a:tabLst/>
              <a:defRPr sz="1800"/>
            </a:lvl4pPr>
            <a:lvl5pPr marL="223200" indent="-216000">
              <a:buFont typeface="Arial" panose="020B0604020202020204" pitchFamily="34" charset="0"/>
              <a:buChar char="•"/>
              <a:defRPr sz="1800"/>
            </a:lvl5pPr>
          </a:lstStyle>
          <a:p>
            <a:pPr lvl="0"/>
            <a:r>
              <a:rPr lang="da-DK" noProof="0" dirty="0"/>
              <a:t>Klik for at tilføje punkt</a:t>
            </a:r>
          </a:p>
          <a:p>
            <a:pPr lvl="1"/>
            <a:r>
              <a:rPr lang="da-DK" noProof="0" dirty="0"/>
              <a:t>Andet niveau</a:t>
            </a:r>
          </a:p>
          <a:p>
            <a:pPr lvl="2"/>
            <a:r>
              <a:rPr lang="da-DK" noProof="0" dirty="0"/>
              <a:t>Tredje niveau</a:t>
            </a:r>
          </a:p>
          <a:p>
            <a:pPr lvl="8"/>
            <a:endParaRPr lang="da-DK" noProof="0" dirty="0"/>
          </a:p>
          <a:p>
            <a:pPr lvl="4"/>
            <a:endParaRPr lang="da-DK" noProof="0" dirty="0"/>
          </a:p>
          <a:p>
            <a:pPr lvl="8"/>
            <a:endParaRPr lang="da-DK" noProof="0" dirty="0"/>
          </a:p>
          <a:p>
            <a:pPr lvl="2"/>
            <a:endParaRPr lang="da-DK" noProof="0" dirty="0"/>
          </a:p>
          <a:p>
            <a:pPr lvl="3"/>
            <a:endParaRPr lang="da-DK" noProof="0" dirty="0"/>
          </a:p>
          <a:p>
            <a:pPr lvl="3"/>
            <a:endParaRPr lang="da-DK" noProof="0" dirty="0"/>
          </a:p>
          <a:p>
            <a:pPr lvl="3"/>
            <a:endParaRPr lang="da-DK" noProof="0" dirty="0"/>
          </a:p>
        </p:txBody>
      </p:sp>
      <p:sp>
        <p:nvSpPr>
          <p:cNvPr id="20" name="Retvinklet trekant 19">
            <a:extLst>
              <a:ext uri="{FF2B5EF4-FFF2-40B4-BE49-F238E27FC236}">
                <a16:creationId xmlns:a16="http://schemas.microsoft.com/office/drawing/2014/main" id="{A9B9F592-1352-1245-86DC-E3F79DD5A64B}"/>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latin typeface="Tahoma" panose="020B0604030504040204" pitchFamily="34" charset="0"/>
            </a:endParaRPr>
          </a:p>
        </p:txBody>
      </p:sp>
      <p:sp>
        <p:nvSpPr>
          <p:cNvPr id="12" name="Pladsholder til tekst 11">
            <a:extLst>
              <a:ext uri="{FF2B5EF4-FFF2-40B4-BE49-F238E27FC236}">
                <a16:creationId xmlns:a16="http://schemas.microsoft.com/office/drawing/2014/main" id="{AAA23F6F-A069-7B44-91A4-40D43A01D6D3}"/>
              </a:ext>
            </a:extLst>
          </p:cNvPr>
          <p:cNvSpPr>
            <a:spLocks noGrp="1"/>
          </p:cNvSpPr>
          <p:nvPr>
            <p:ph type="body" sz="quarter" idx="14" hasCustomPrompt="1"/>
          </p:nvPr>
        </p:nvSpPr>
        <p:spPr>
          <a:xfrm>
            <a:off x="9571039" y="1041533"/>
            <a:ext cx="2275840" cy="650875"/>
          </a:xfrm>
          <a:prstGeom prst="rect">
            <a:avLst/>
          </a:prstGeom>
        </p:spPr>
        <p:txBody>
          <a:bodyPr anchor="b">
            <a:noAutofit/>
          </a:bodyPr>
          <a:lstStyle>
            <a:lvl1pPr marL="0" indent="0">
              <a:buNone/>
              <a:defRPr sz="1200" b="1" baseline="0"/>
            </a:lvl1pPr>
          </a:lstStyle>
          <a:p>
            <a:pPr lvl="0"/>
            <a:r>
              <a:rPr lang="da-DK" noProof="0"/>
              <a:t>Klik for at tilføje overskrift</a:t>
            </a:r>
          </a:p>
        </p:txBody>
      </p:sp>
      <p:pic>
        <p:nvPicPr>
          <p:cNvPr id="13" name="Billede 12">
            <a:extLst>
              <a:ext uri="{FF2B5EF4-FFF2-40B4-BE49-F238E27FC236}">
                <a16:creationId xmlns:a16="http://schemas.microsoft.com/office/drawing/2014/main" id="{D8BC4C34-E995-474E-81E8-3085FD5A98DF}"/>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14" name="Pladsholder til slidenummer 5">
            <a:extLst>
              <a:ext uri="{FF2B5EF4-FFF2-40B4-BE49-F238E27FC236}">
                <a16:creationId xmlns:a16="http://schemas.microsoft.com/office/drawing/2014/main" id="{F78BF1CC-395A-0D4D-BF9C-2B1FFA875E03}"/>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445700646"/>
      </p:ext>
    </p:extLst>
  </p:cSld>
  <p:clrMapOvr>
    <a:masterClrMapping/>
  </p:clrMapOvr>
  <p:extLst>
    <p:ext uri="{DCECCB84-F9BA-43D5-87BE-67443E8EF086}">
      <p15:sldGuideLst xmlns:p15="http://schemas.microsoft.com/office/powerpoint/2012/main">
        <p15:guide id="1" orient="horz" pos="1185" userDrawn="1">
          <p15:clr>
            <a:srgbClr val="FBAE40"/>
          </p15:clr>
        </p15:guide>
        <p15:guide id="2" pos="78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 Tekst + noter">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CFE288CC-CB47-B941-9644-879E8F5C441C}"/>
              </a:ext>
            </a:extLst>
          </p:cNvPr>
          <p:cNvPicPr>
            <a:picLocks noChangeAspect="1"/>
          </p:cNvPicPr>
          <p:nvPr userDrawn="1"/>
        </p:nvPicPr>
        <p:blipFill>
          <a:blip r:embed="rId2"/>
          <a:stretch>
            <a:fillRect/>
          </a:stretch>
        </p:blipFill>
        <p:spPr>
          <a:xfrm>
            <a:off x="0" y="8313"/>
            <a:ext cx="12192000" cy="6858000"/>
          </a:xfrm>
          <a:prstGeom prst="rect">
            <a:avLst/>
          </a:prstGeom>
        </p:spPr>
      </p:pic>
      <p:sp>
        <p:nvSpPr>
          <p:cNvPr id="4" name="Rektangel 3">
            <a:extLst>
              <a:ext uri="{FF2B5EF4-FFF2-40B4-BE49-F238E27FC236}">
                <a16:creationId xmlns:a16="http://schemas.microsoft.com/office/drawing/2014/main" id="{7EAAC4CD-4D09-E741-9E66-B1DC1FE37AF1}"/>
              </a:ext>
            </a:extLst>
          </p:cNvPr>
          <p:cNvSpPr/>
          <p:nvPr userDrawn="1"/>
        </p:nvSpPr>
        <p:spPr>
          <a:xfrm>
            <a:off x="9290957" y="8313"/>
            <a:ext cx="2901043" cy="68583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noProof="0">
              <a:latin typeface="Tahoma" panose="020B0604030504040204" pitchFamily="34" charset="0"/>
            </a:endParaRPr>
          </a:p>
        </p:txBody>
      </p:sp>
      <p:sp>
        <p:nvSpPr>
          <p:cNvPr id="5" name="Pladsholder til indhold 4">
            <a:extLst>
              <a:ext uri="{FF2B5EF4-FFF2-40B4-BE49-F238E27FC236}">
                <a16:creationId xmlns:a16="http://schemas.microsoft.com/office/drawing/2014/main" id="{C022B8F9-7F1B-F646-8F90-2FA4C57FACF2}"/>
              </a:ext>
            </a:extLst>
          </p:cNvPr>
          <p:cNvSpPr>
            <a:spLocks noGrp="1"/>
          </p:cNvSpPr>
          <p:nvPr>
            <p:ph sz="quarter" idx="16" hasCustomPrompt="1"/>
          </p:nvPr>
        </p:nvSpPr>
        <p:spPr>
          <a:xfrm>
            <a:off x="931113" y="2729562"/>
            <a:ext cx="7222292" cy="3468305"/>
          </a:xfrm>
        </p:spPr>
        <p:txBody>
          <a:bodyPr anchor="ctr">
            <a:normAutofit/>
          </a:bodyPr>
          <a:lstStyle>
            <a:lvl1pPr marL="69845" indent="0" algn="ctr">
              <a:buNone/>
              <a:defRPr sz="1400">
                <a:solidFill>
                  <a:schemeClr val="tx1"/>
                </a:solidFill>
              </a:defRPr>
            </a:lvl1pPr>
          </a:lstStyle>
          <a:p>
            <a:pPr lvl="0"/>
            <a:br>
              <a:rPr lang="da-DK" noProof="0"/>
            </a:br>
            <a:br>
              <a:rPr lang="da-DK" noProof="0"/>
            </a:br>
            <a:br>
              <a:rPr lang="da-DK" noProof="0"/>
            </a:br>
            <a:br>
              <a:rPr lang="da-DK" noProof="0"/>
            </a:br>
            <a:br>
              <a:rPr lang="da-DK" noProof="0"/>
            </a:br>
            <a:br>
              <a:rPr lang="da-DK" noProof="0"/>
            </a:br>
            <a:br>
              <a:rPr lang="da-DK" noProof="0"/>
            </a:br>
            <a:br>
              <a:rPr lang="da-DK" noProof="0"/>
            </a:br>
            <a:br>
              <a:rPr lang="da-DK" noProof="0"/>
            </a:br>
            <a:br>
              <a:rPr lang="da-DK" noProof="0"/>
            </a:br>
            <a:r>
              <a:rPr lang="da-DK" noProof="0"/>
              <a:t>Klik for at tilføje indholdsobjekt</a:t>
            </a:r>
          </a:p>
        </p:txBody>
      </p:sp>
      <p:sp>
        <p:nvSpPr>
          <p:cNvPr id="11" name="Titel 1">
            <a:extLst>
              <a:ext uri="{FF2B5EF4-FFF2-40B4-BE49-F238E27FC236}">
                <a16:creationId xmlns:a16="http://schemas.microsoft.com/office/drawing/2014/main" id="{531A4F1C-DEE3-A54E-9D57-46B331901F72}"/>
              </a:ext>
            </a:extLst>
          </p:cNvPr>
          <p:cNvSpPr>
            <a:spLocks noGrp="1"/>
          </p:cNvSpPr>
          <p:nvPr>
            <p:ph type="title" hasCustomPrompt="1"/>
          </p:nvPr>
        </p:nvSpPr>
        <p:spPr>
          <a:xfrm>
            <a:off x="931118" y="660151"/>
            <a:ext cx="7243559" cy="1130941"/>
          </a:xfrm>
          <a:prstGeom prst="rect">
            <a:avLst/>
          </a:prstGeom>
        </p:spPr>
        <p:txBody>
          <a:bodyPr anchor="t">
            <a:noAutofit/>
          </a:bodyPr>
          <a:lstStyle>
            <a:lvl1pPr>
              <a:defRPr sz="3200" baseline="0">
                <a:latin typeface="+mj-lt"/>
                <a:ea typeface="Tahoma" panose="020B0604030504040204" pitchFamily="34" charset="0"/>
                <a:cs typeface="Tahoma" panose="020B0604030504040204" pitchFamily="34" charset="0"/>
              </a:defRPr>
            </a:lvl1pPr>
          </a:lstStyle>
          <a:p>
            <a:r>
              <a:rPr lang="da-DK" noProof="0"/>
              <a:t>Klik for at tilføje overskrift</a:t>
            </a:r>
          </a:p>
        </p:txBody>
      </p:sp>
      <p:sp>
        <p:nvSpPr>
          <p:cNvPr id="16" name="Pladsholder til tekst 3">
            <a:extLst>
              <a:ext uri="{FF2B5EF4-FFF2-40B4-BE49-F238E27FC236}">
                <a16:creationId xmlns:a16="http://schemas.microsoft.com/office/drawing/2014/main" id="{7A154D25-AB3D-884F-A9DE-73892D97F0D4}"/>
              </a:ext>
            </a:extLst>
          </p:cNvPr>
          <p:cNvSpPr>
            <a:spLocks noGrp="1"/>
          </p:cNvSpPr>
          <p:nvPr>
            <p:ph type="body" sz="quarter" idx="15" hasCustomPrompt="1"/>
          </p:nvPr>
        </p:nvSpPr>
        <p:spPr>
          <a:xfrm>
            <a:off x="919790" y="1831318"/>
            <a:ext cx="7243559" cy="744537"/>
          </a:xfrm>
        </p:spPr>
        <p:txBody>
          <a:bodyPr/>
          <a:lstStyle>
            <a:lvl1pPr marL="0" indent="0">
              <a:buFont typeface="Arial" panose="020B0604020202020204" pitchFamily="34" charset="0"/>
              <a:buNone/>
              <a:defRPr/>
            </a:lvl1pPr>
          </a:lstStyle>
          <a:p>
            <a:pPr lvl="0"/>
            <a:r>
              <a:rPr lang="da-DK" noProof="0"/>
              <a:t>Klik for at tilføje tekst	</a:t>
            </a:r>
          </a:p>
        </p:txBody>
      </p:sp>
      <p:sp>
        <p:nvSpPr>
          <p:cNvPr id="18" name="Retvinklet trekant 17">
            <a:extLst>
              <a:ext uri="{FF2B5EF4-FFF2-40B4-BE49-F238E27FC236}">
                <a16:creationId xmlns:a16="http://schemas.microsoft.com/office/drawing/2014/main" id="{31AAE1D7-EB38-9B4F-A1A0-142BFE287BEB}"/>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noProof="0">
              <a:latin typeface="Tahoma" panose="020B0604030504040204" pitchFamily="34" charset="0"/>
            </a:endParaRPr>
          </a:p>
        </p:txBody>
      </p:sp>
      <p:sp>
        <p:nvSpPr>
          <p:cNvPr id="15" name="Pladsholder til tekst 7">
            <a:extLst>
              <a:ext uri="{FF2B5EF4-FFF2-40B4-BE49-F238E27FC236}">
                <a16:creationId xmlns:a16="http://schemas.microsoft.com/office/drawing/2014/main" id="{76C9CA41-8E25-FC46-AA79-E906AB82D02B}"/>
              </a:ext>
            </a:extLst>
          </p:cNvPr>
          <p:cNvSpPr>
            <a:spLocks noGrp="1"/>
          </p:cNvSpPr>
          <p:nvPr>
            <p:ph type="body" sz="quarter" idx="12" hasCustomPrompt="1"/>
          </p:nvPr>
        </p:nvSpPr>
        <p:spPr>
          <a:xfrm>
            <a:off x="9570405" y="1849440"/>
            <a:ext cx="2276475" cy="4348419"/>
          </a:xfrm>
          <a:prstGeom prst="rect">
            <a:avLst/>
          </a:prstGeom>
        </p:spPr>
        <p:txBody>
          <a:bodyPr>
            <a:noAutofit/>
          </a:bodyPr>
          <a:lstStyle>
            <a:lvl1pPr marL="108000" indent="-108000">
              <a:lnSpc>
                <a:spcPct val="100000"/>
              </a:lnSpc>
              <a:spcBef>
                <a:spcPts val="700"/>
              </a:spcBef>
              <a:spcAft>
                <a:spcPts val="300"/>
              </a:spcAft>
              <a:buFont typeface="Arial" panose="020B0604020202020204" pitchFamily="34" charset="0"/>
              <a:buChar char="•"/>
              <a:defRPr sz="1000" baseline="0"/>
            </a:lvl1pPr>
            <a:lvl2pPr marL="216000" indent="-108000">
              <a:lnSpc>
                <a:spcPct val="100000"/>
              </a:lnSpc>
              <a:spcAft>
                <a:spcPts val="300"/>
              </a:spcAft>
              <a:buSzPct val="100000"/>
              <a:buFont typeface="Arial" panose="020B0604020202020204" pitchFamily="34" charset="0"/>
              <a:buChar char="•"/>
              <a:defRPr sz="1000"/>
            </a:lvl2pPr>
            <a:lvl3pPr marL="324000" indent="-108000">
              <a:lnSpc>
                <a:spcPct val="100000"/>
              </a:lnSpc>
              <a:spcAft>
                <a:spcPts val="300"/>
              </a:spcAft>
              <a:buFont typeface="Arial" panose="020B0604020202020204" pitchFamily="34" charset="0"/>
              <a:buChar char="•"/>
              <a:defRPr sz="1000"/>
            </a:lvl3pPr>
            <a:lvl4pPr marL="432000" indent="-108000">
              <a:lnSpc>
                <a:spcPct val="100000"/>
              </a:lnSpc>
              <a:spcAft>
                <a:spcPts val="300"/>
              </a:spcAft>
              <a:buFont typeface="Arial" panose="020B0604020202020204" pitchFamily="34" charset="0"/>
              <a:buChar char="•"/>
              <a:defRPr sz="1000"/>
            </a:lvl4pPr>
            <a:lvl5pPr marL="576000" indent="0">
              <a:buNone/>
              <a:defRPr sz="1467"/>
            </a:lvl5pPr>
          </a:lstStyle>
          <a:p>
            <a:pPr lvl="0"/>
            <a:r>
              <a:rPr lang="da-DK" noProof="0"/>
              <a:t>Klik for at tilføje punkt</a:t>
            </a:r>
          </a:p>
          <a:p>
            <a:pPr lvl="1"/>
            <a:r>
              <a:rPr lang="da-DK" sz="1000" noProof="0"/>
              <a:t>Andet niveau</a:t>
            </a:r>
          </a:p>
          <a:p>
            <a:pPr lvl="4"/>
            <a:endParaRPr lang="da-DK" sz="1000" noProof="0"/>
          </a:p>
          <a:p>
            <a:pPr lvl="4"/>
            <a:r>
              <a:rPr lang="da-DK" sz="1000" noProof="0"/>
              <a:t>	</a:t>
            </a:r>
          </a:p>
          <a:p>
            <a:pPr lvl="2"/>
            <a:endParaRPr lang="da-DK" sz="1000" noProof="0"/>
          </a:p>
          <a:p>
            <a:pPr lvl="3"/>
            <a:endParaRPr lang="da-DK" sz="1000" noProof="0"/>
          </a:p>
          <a:p>
            <a:pPr lvl="2"/>
            <a:endParaRPr lang="da-DK" sz="1000" noProof="0"/>
          </a:p>
          <a:p>
            <a:pPr lvl="2"/>
            <a:endParaRPr lang="da-DK" sz="1000" noProof="0"/>
          </a:p>
          <a:p>
            <a:pPr lvl="2"/>
            <a:endParaRPr lang="da-DK" noProof="0"/>
          </a:p>
          <a:p>
            <a:pPr lvl="3"/>
            <a:endParaRPr lang="da-DK" noProof="0"/>
          </a:p>
        </p:txBody>
      </p:sp>
      <p:sp>
        <p:nvSpPr>
          <p:cNvPr id="17" name="Pladsholder til tekst 11">
            <a:extLst>
              <a:ext uri="{FF2B5EF4-FFF2-40B4-BE49-F238E27FC236}">
                <a16:creationId xmlns:a16="http://schemas.microsoft.com/office/drawing/2014/main" id="{2F1A60F3-E1B2-FC4E-AEEC-BD16F3C350DB}"/>
              </a:ext>
            </a:extLst>
          </p:cNvPr>
          <p:cNvSpPr>
            <a:spLocks noGrp="1"/>
          </p:cNvSpPr>
          <p:nvPr>
            <p:ph type="body" sz="quarter" idx="14" hasCustomPrompt="1"/>
          </p:nvPr>
        </p:nvSpPr>
        <p:spPr>
          <a:xfrm>
            <a:off x="9571039" y="1041533"/>
            <a:ext cx="2275840" cy="650875"/>
          </a:xfrm>
          <a:prstGeom prst="rect">
            <a:avLst/>
          </a:prstGeom>
        </p:spPr>
        <p:txBody>
          <a:bodyPr anchor="b">
            <a:noAutofit/>
          </a:bodyPr>
          <a:lstStyle>
            <a:lvl1pPr marL="0" indent="0">
              <a:buNone/>
              <a:defRPr sz="1200" b="1"/>
            </a:lvl1pPr>
          </a:lstStyle>
          <a:p>
            <a:pPr lvl="0"/>
            <a:r>
              <a:rPr lang="da-DK" noProof="0"/>
              <a:t>Klik for at tilføje overskrift</a:t>
            </a:r>
          </a:p>
        </p:txBody>
      </p:sp>
      <p:pic>
        <p:nvPicPr>
          <p:cNvPr id="12" name="Billede 11">
            <a:extLst>
              <a:ext uri="{FF2B5EF4-FFF2-40B4-BE49-F238E27FC236}">
                <a16:creationId xmlns:a16="http://schemas.microsoft.com/office/drawing/2014/main" id="{C208E5F4-891A-F345-B709-FFC7AD610421}"/>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9" name="Pladsholder til slidenummer 5">
            <a:extLst>
              <a:ext uri="{FF2B5EF4-FFF2-40B4-BE49-F238E27FC236}">
                <a16:creationId xmlns:a16="http://schemas.microsoft.com/office/drawing/2014/main" id="{BC205EBB-DC19-5545-A4A5-FDBA8D1165C6}"/>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
        <p:nvSpPr>
          <p:cNvPr id="21" name="Tekstfelt 20">
            <a:hlinkClick r:id="rId4"/>
            <a:extLst>
              <a:ext uri="{FF2B5EF4-FFF2-40B4-BE49-F238E27FC236}">
                <a16:creationId xmlns:a16="http://schemas.microsoft.com/office/drawing/2014/main" id="{9FF6F988-5DA9-E34F-9D63-E1AA8D4DAD9F}"/>
              </a:ext>
            </a:extLst>
          </p:cNvPr>
          <p:cNvSpPr txBox="1"/>
          <p:nvPr userDrawn="1"/>
        </p:nvSpPr>
        <p:spPr>
          <a:xfrm>
            <a:off x="3575720" y="4510733"/>
            <a:ext cx="576064" cy="461665"/>
          </a:xfrm>
          <a:prstGeom prst="rect">
            <a:avLst/>
          </a:prstGeom>
          <a:noFill/>
        </p:spPr>
        <p:txBody>
          <a:bodyPr wrap="square" rtlCol="0">
            <a:spAutoFit/>
          </a:bodyPr>
          <a:lstStyle/>
          <a:p>
            <a:r>
              <a:rPr lang="da-DK" noProof="0">
                <a:solidFill>
                  <a:schemeClr val="bg1"/>
                </a:solidFill>
              </a:rPr>
              <a:t>.</a:t>
            </a:r>
          </a:p>
        </p:txBody>
      </p:sp>
    </p:spTree>
    <p:extLst>
      <p:ext uri="{BB962C8B-B14F-4D97-AF65-F5344CB8AC3E}">
        <p14:creationId xmlns:p14="http://schemas.microsoft.com/office/powerpoint/2010/main" val="1620536081"/>
      </p:ext>
    </p:extLst>
  </p:cSld>
  <p:clrMapOvr>
    <a:masterClrMapping/>
  </p:clrMapOvr>
  <p:extLst>
    <p:ext uri="{DCECCB84-F9BA-43D5-87BE-67443E8EF086}">
      <p15:sldGuideLst xmlns:p15="http://schemas.microsoft.com/office/powerpoint/2012/main">
        <p15:guide id="1" orient="horz" pos="1179" userDrawn="1">
          <p15:clr>
            <a:srgbClr val="FBAE40"/>
          </p15:clr>
        </p15:guide>
        <p15:guide id="2" pos="51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 Objekt + noter">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3143627-7F2A-7F45-B04E-EB17D6E4C867}"/>
              </a:ext>
            </a:extLst>
          </p:cNvPr>
          <p:cNvSpPr/>
          <p:nvPr userDrawn="1"/>
        </p:nvSpPr>
        <p:spPr>
          <a:xfrm>
            <a:off x="8183881" y="0"/>
            <a:ext cx="40081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noProof="0">
              <a:latin typeface="Tahoma" panose="020B0604030504040204" pitchFamily="34" charset="0"/>
            </a:endParaRPr>
          </a:p>
        </p:txBody>
      </p:sp>
      <p:sp>
        <p:nvSpPr>
          <p:cNvPr id="6" name="Pladsholder til tekst 5">
            <a:extLst>
              <a:ext uri="{FF2B5EF4-FFF2-40B4-BE49-F238E27FC236}">
                <a16:creationId xmlns:a16="http://schemas.microsoft.com/office/drawing/2014/main" id="{81545724-3DB9-2145-923E-7C619A1EF0D5}"/>
              </a:ext>
            </a:extLst>
          </p:cNvPr>
          <p:cNvSpPr>
            <a:spLocks noGrp="1"/>
          </p:cNvSpPr>
          <p:nvPr>
            <p:ph type="body" sz="quarter" idx="16" hasCustomPrompt="1"/>
          </p:nvPr>
        </p:nvSpPr>
        <p:spPr>
          <a:xfrm>
            <a:off x="8460211" y="1058935"/>
            <a:ext cx="3281396" cy="663575"/>
          </a:xfrm>
          <a:prstGeom prst="rect">
            <a:avLst/>
          </a:prstGeom>
        </p:spPr>
        <p:txBody>
          <a:bodyPr anchor="b">
            <a:noAutofit/>
          </a:bodyPr>
          <a:lstStyle>
            <a:lvl1pPr marL="29633" indent="0">
              <a:buNone/>
              <a:tabLst/>
              <a:defRPr sz="1600" b="1" i="0" baseline="0">
                <a:latin typeface="+mj-lt"/>
              </a:defRPr>
            </a:lvl1pPr>
            <a:lvl2pPr>
              <a:defRPr sz="2667" b="1" i="0" baseline="0"/>
            </a:lvl2pPr>
            <a:lvl3pPr>
              <a:defRPr sz="2667" b="1" i="0" baseline="0"/>
            </a:lvl3pPr>
            <a:lvl4pPr>
              <a:defRPr sz="2667" b="1" i="0" baseline="0"/>
            </a:lvl4pPr>
            <a:lvl5pPr>
              <a:defRPr sz="2667" b="1" i="0" baseline="0"/>
            </a:lvl5pPr>
          </a:lstStyle>
          <a:p>
            <a:pPr lvl="0"/>
            <a:r>
              <a:rPr lang="da-DK" noProof="0"/>
              <a:t>Klik for at tilføje overskrift</a:t>
            </a:r>
          </a:p>
        </p:txBody>
      </p:sp>
      <p:sp>
        <p:nvSpPr>
          <p:cNvPr id="12" name="Pladsholder til indhold 4">
            <a:extLst>
              <a:ext uri="{FF2B5EF4-FFF2-40B4-BE49-F238E27FC236}">
                <a16:creationId xmlns:a16="http://schemas.microsoft.com/office/drawing/2014/main" id="{51AC9B12-32B4-0A41-A101-B444738BB974}"/>
              </a:ext>
            </a:extLst>
          </p:cNvPr>
          <p:cNvSpPr>
            <a:spLocks noGrp="1"/>
          </p:cNvSpPr>
          <p:nvPr>
            <p:ph sz="quarter" idx="17" hasCustomPrompt="1"/>
          </p:nvPr>
        </p:nvSpPr>
        <p:spPr>
          <a:xfrm>
            <a:off x="947741" y="2027245"/>
            <a:ext cx="6393219" cy="4079003"/>
          </a:xfrm>
        </p:spPr>
        <p:txBody>
          <a:bodyPr anchor="ctr"/>
          <a:lstStyle>
            <a:lvl1pPr marL="69845" indent="0" algn="ctr">
              <a:buNone/>
              <a:defRPr sz="1600"/>
            </a:lvl1pPr>
          </a:lstStyle>
          <a:p>
            <a:pPr lvl="0"/>
            <a:br>
              <a:rPr lang="da-DK" noProof="0"/>
            </a:br>
            <a:br>
              <a:rPr lang="da-DK" noProof="0"/>
            </a:br>
            <a:br>
              <a:rPr lang="da-DK" noProof="0"/>
            </a:br>
            <a:br>
              <a:rPr lang="da-DK" noProof="0"/>
            </a:br>
            <a:br>
              <a:rPr lang="da-DK" noProof="0"/>
            </a:br>
            <a:br>
              <a:rPr lang="da-DK" noProof="0"/>
            </a:br>
            <a:br>
              <a:rPr lang="da-DK" noProof="0"/>
            </a:br>
            <a:br>
              <a:rPr lang="da-DK" noProof="0"/>
            </a:br>
            <a:br>
              <a:rPr lang="da-DK" noProof="0"/>
            </a:br>
            <a:br>
              <a:rPr lang="da-DK" noProof="0"/>
            </a:br>
            <a:r>
              <a:rPr lang="da-DK" noProof="0"/>
              <a:t>Klik for at tilføje indholdsobjekt</a:t>
            </a:r>
          </a:p>
        </p:txBody>
      </p:sp>
      <p:sp>
        <p:nvSpPr>
          <p:cNvPr id="13" name="Titel 1">
            <a:extLst>
              <a:ext uri="{FF2B5EF4-FFF2-40B4-BE49-F238E27FC236}">
                <a16:creationId xmlns:a16="http://schemas.microsoft.com/office/drawing/2014/main" id="{BBD0FCFF-F1ED-624E-A3EE-EACB627CE491}"/>
              </a:ext>
            </a:extLst>
          </p:cNvPr>
          <p:cNvSpPr>
            <a:spLocks noGrp="1"/>
          </p:cNvSpPr>
          <p:nvPr>
            <p:ph type="title" hasCustomPrompt="1"/>
          </p:nvPr>
        </p:nvSpPr>
        <p:spPr>
          <a:xfrm>
            <a:off x="931118" y="660151"/>
            <a:ext cx="6429033" cy="1130941"/>
          </a:xfrm>
          <a:prstGeom prst="rect">
            <a:avLst/>
          </a:prstGeom>
        </p:spPr>
        <p:txBody>
          <a:bodyPr anchor="t">
            <a:noAutofit/>
          </a:bodyPr>
          <a:lstStyle>
            <a:lvl1pPr>
              <a:defRPr sz="3200" baseline="0">
                <a:latin typeface="+mj-lt"/>
                <a:ea typeface="Tahoma" panose="020B0604030504040204" pitchFamily="34" charset="0"/>
                <a:cs typeface="Tahoma" panose="020B0604030504040204" pitchFamily="34" charset="0"/>
              </a:defRPr>
            </a:lvl1pPr>
          </a:lstStyle>
          <a:p>
            <a:r>
              <a:rPr lang="da-DK" noProof="0"/>
              <a:t>Klik for at tilføje overskrift</a:t>
            </a:r>
          </a:p>
        </p:txBody>
      </p:sp>
      <p:sp>
        <p:nvSpPr>
          <p:cNvPr id="5" name="Pladsholder til tekst 4">
            <a:extLst>
              <a:ext uri="{FF2B5EF4-FFF2-40B4-BE49-F238E27FC236}">
                <a16:creationId xmlns:a16="http://schemas.microsoft.com/office/drawing/2014/main" id="{DABFEA51-9470-4545-A9F7-45DB2CD46E9A}"/>
              </a:ext>
            </a:extLst>
          </p:cNvPr>
          <p:cNvSpPr>
            <a:spLocks noGrp="1"/>
          </p:cNvSpPr>
          <p:nvPr>
            <p:ph type="body" sz="quarter" idx="18" hasCustomPrompt="1"/>
          </p:nvPr>
        </p:nvSpPr>
        <p:spPr>
          <a:xfrm>
            <a:off x="8460211" y="1979550"/>
            <a:ext cx="3281396" cy="4126691"/>
          </a:xfrm>
        </p:spPr>
        <p:txBody>
          <a:bodyPr>
            <a:noAutofit/>
          </a:bodyPr>
          <a:lstStyle>
            <a:lvl1pPr marL="144000" indent="-144000">
              <a:lnSpc>
                <a:spcPct val="100000"/>
              </a:lnSpc>
              <a:spcBef>
                <a:spcPts val="1200"/>
              </a:spcBef>
              <a:spcAft>
                <a:spcPts val="600"/>
              </a:spcAft>
              <a:tabLst/>
              <a:defRPr sz="1600">
                <a:latin typeface="+mn-lt"/>
              </a:defRPr>
            </a:lvl1pPr>
            <a:lvl2pPr marL="288000" indent="-144000">
              <a:lnSpc>
                <a:spcPct val="100000"/>
              </a:lnSpc>
              <a:spcAft>
                <a:spcPts val="600"/>
              </a:spcAft>
              <a:buSzPct val="100000"/>
              <a:buFont typeface="Arial" panose="020B0604020202020204" pitchFamily="34" charset="0"/>
              <a:buChar char="•"/>
              <a:tabLst/>
              <a:defRPr sz="1600">
                <a:latin typeface="+mn-lt"/>
              </a:defRPr>
            </a:lvl2pPr>
            <a:lvl3pPr marL="432000" indent="-144000">
              <a:lnSpc>
                <a:spcPct val="100000"/>
              </a:lnSpc>
              <a:spcAft>
                <a:spcPts val="600"/>
              </a:spcAft>
              <a:defRPr sz="1600"/>
            </a:lvl3pPr>
            <a:lvl4pPr marL="576000" indent="-144000">
              <a:lnSpc>
                <a:spcPct val="100000"/>
              </a:lnSpc>
              <a:spcAft>
                <a:spcPts val="600"/>
              </a:spcAft>
              <a:buSzPct val="100000"/>
              <a:buFont typeface="Arial" panose="020B0604020202020204" pitchFamily="34" charset="0"/>
              <a:buChar char="•"/>
              <a:defRPr sz="1400"/>
            </a:lvl4pPr>
            <a:lvl5pPr marL="7200" indent="0">
              <a:lnSpc>
                <a:spcPct val="100000"/>
              </a:lnSpc>
              <a:spcAft>
                <a:spcPts val="1200"/>
              </a:spcAft>
              <a:buFont typeface="Arial" panose="020B0604020202020204" pitchFamily="34" charset="0"/>
              <a:buNone/>
              <a:defRPr sz="2133"/>
            </a:lvl5pPr>
            <a:lvl6pPr>
              <a:lnSpc>
                <a:spcPct val="100000"/>
              </a:lnSpc>
              <a:spcAft>
                <a:spcPts val="1200"/>
              </a:spcAft>
              <a:defRPr/>
            </a:lvl6pPr>
          </a:lstStyle>
          <a:p>
            <a:pPr lvl="0"/>
            <a:r>
              <a:rPr lang="da-DK" noProof="0"/>
              <a:t>Klik for at tilføje punkt</a:t>
            </a:r>
          </a:p>
          <a:p>
            <a:pPr lvl="1"/>
            <a:r>
              <a:rPr lang="da-DK" noProof="0"/>
              <a:t>Andet niveau</a:t>
            </a:r>
          </a:p>
          <a:p>
            <a:pPr lvl="4"/>
            <a:r>
              <a:rPr lang="da-DK" noProof="0"/>
              <a:t>		</a:t>
            </a:r>
          </a:p>
          <a:p>
            <a:pPr lvl="3"/>
            <a:endParaRPr lang="da-DK" noProof="0"/>
          </a:p>
          <a:p>
            <a:pPr lvl="2"/>
            <a:endParaRPr lang="da-DK" noProof="0"/>
          </a:p>
          <a:p>
            <a:pPr lvl="3"/>
            <a:endParaRPr lang="da-DK" noProof="0"/>
          </a:p>
          <a:p>
            <a:pPr lvl="4"/>
            <a:endParaRPr lang="da-DK" noProof="0"/>
          </a:p>
          <a:p>
            <a:pPr lvl="5"/>
            <a:endParaRPr lang="da-DK" noProof="0"/>
          </a:p>
          <a:p>
            <a:pPr lvl="3"/>
            <a:endParaRPr lang="da-DK" noProof="0"/>
          </a:p>
          <a:p>
            <a:pPr lvl="2"/>
            <a:endParaRPr lang="da-DK" noProof="0"/>
          </a:p>
          <a:p>
            <a:pPr lvl="2"/>
            <a:endParaRPr lang="da-DK" noProof="0"/>
          </a:p>
          <a:p>
            <a:pPr lvl="2"/>
            <a:endParaRPr lang="da-DK" noProof="0"/>
          </a:p>
          <a:p>
            <a:pPr lvl="2"/>
            <a:endParaRPr lang="da-DK" noProof="0"/>
          </a:p>
        </p:txBody>
      </p:sp>
      <p:sp>
        <p:nvSpPr>
          <p:cNvPr id="18" name="Retvinklet trekant 17">
            <a:extLst>
              <a:ext uri="{FF2B5EF4-FFF2-40B4-BE49-F238E27FC236}">
                <a16:creationId xmlns:a16="http://schemas.microsoft.com/office/drawing/2014/main" id="{BAB8223A-363C-6542-9875-8048A9E7BC73}"/>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noProof="0">
              <a:latin typeface="Tahoma" panose="020B0604030504040204" pitchFamily="34" charset="0"/>
            </a:endParaRPr>
          </a:p>
        </p:txBody>
      </p:sp>
      <p:pic>
        <p:nvPicPr>
          <p:cNvPr id="10" name="Billede 9">
            <a:extLst>
              <a:ext uri="{FF2B5EF4-FFF2-40B4-BE49-F238E27FC236}">
                <a16:creationId xmlns:a16="http://schemas.microsoft.com/office/drawing/2014/main" id="{23550BAF-03FB-2948-9DFA-008528D4CC97}"/>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14" name="Pladsholder til slidenummer 5">
            <a:extLst>
              <a:ext uri="{FF2B5EF4-FFF2-40B4-BE49-F238E27FC236}">
                <a16:creationId xmlns:a16="http://schemas.microsoft.com/office/drawing/2014/main" id="{C21987F1-CC32-3E4D-80BD-9A5277F8DBC3}"/>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2097575203"/>
      </p:ext>
    </p:extLst>
  </p:cSld>
  <p:clrMapOvr>
    <a:masterClrMapping/>
  </p:clrMapOvr>
  <p:extLst>
    <p:ext uri="{DCECCB84-F9BA-43D5-87BE-67443E8EF086}">
      <p15:sldGuideLst xmlns:p15="http://schemas.microsoft.com/office/powerpoint/2012/main">
        <p15:guide id="2" pos="617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 Objekt + noter">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8BD3D1E8-8A38-6E43-B40F-2A641CD8EB67}"/>
              </a:ext>
            </a:extLst>
          </p:cNvPr>
          <p:cNvPicPr>
            <a:picLocks noChangeAspect="1"/>
          </p:cNvPicPr>
          <p:nvPr userDrawn="1"/>
        </p:nvPicPr>
        <p:blipFill>
          <a:blip r:embed="rId2"/>
          <a:stretch>
            <a:fillRect/>
          </a:stretch>
        </p:blipFill>
        <p:spPr>
          <a:xfrm>
            <a:off x="0" y="8313"/>
            <a:ext cx="12192000" cy="6858000"/>
          </a:xfrm>
          <a:prstGeom prst="rect">
            <a:avLst/>
          </a:prstGeom>
        </p:spPr>
      </p:pic>
      <p:pic>
        <p:nvPicPr>
          <p:cNvPr id="8" name="Billede 7">
            <a:extLst>
              <a:ext uri="{FF2B5EF4-FFF2-40B4-BE49-F238E27FC236}">
                <a16:creationId xmlns:a16="http://schemas.microsoft.com/office/drawing/2014/main" id="{5EC2A219-3E9C-0942-86D0-3FCE14E6E75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13025"/>
          <a:stretch/>
        </p:blipFill>
        <p:spPr>
          <a:xfrm>
            <a:off x="11657213" y="6264139"/>
            <a:ext cx="432000" cy="551576"/>
          </a:xfrm>
          <a:prstGeom prst="rect">
            <a:avLst/>
          </a:prstGeom>
        </p:spPr>
      </p:pic>
      <p:sp>
        <p:nvSpPr>
          <p:cNvPr id="12" name="Rektangel 11">
            <a:extLst>
              <a:ext uri="{FF2B5EF4-FFF2-40B4-BE49-F238E27FC236}">
                <a16:creationId xmlns:a16="http://schemas.microsoft.com/office/drawing/2014/main" id="{0B3C8120-49F3-594D-B0A0-50D00B228384}"/>
              </a:ext>
            </a:extLst>
          </p:cNvPr>
          <p:cNvSpPr/>
          <p:nvPr userDrawn="1"/>
        </p:nvSpPr>
        <p:spPr>
          <a:xfrm>
            <a:off x="8183881" y="0"/>
            <a:ext cx="40081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noProof="0">
              <a:latin typeface="Tahoma" panose="020B0604030504040204" pitchFamily="34" charset="0"/>
            </a:endParaRPr>
          </a:p>
        </p:txBody>
      </p:sp>
      <p:sp>
        <p:nvSpPr>
          <p:cNvPr id="15" name="Pladsholder til indhold 4">
            <a:extLst>
              <a:ext uri="{FF2B5EF4-FFF2-40B4-BE49-F238E27FC236}">
                <a16:creationId xmlns:a16="http://schemas.microsoft.com/office/drawing/2014/main" id="{2DF6D1FC-0853-CC4E-8739-57FE6F58A3D9}"/>
              </a:ext>
            </a:extLst>
          </p:cNvPr>
          <p:cNvSpPr>
            <a:spLocks noGrp="1"/>
          </p:cNvSpPr>
          <p:nvPr>
            <p:ph sz="quarter" idx="17" hasCustomPrompt="1"/>
          </p:nvPr>
        </p:nvSpPr>
        <p:spPr>
          <a:xfrm>
            <a:off x="947743" y="769769"/>
            <a:ext cx="6393220" cy="5336475"/>
          </a:xfrm>
        </p:spPr>
        <p:txBody>
          <a:bodyPr anchor="ctr">
            <a:normAutofit/>
          </a:bodyPr>
          <a:lstStyle>
            <a:lvl1pPr marL="69845" indent="0" algn="ctr">
              <a:buNone/>
              <a:defRPr sz="1600"/>
            </a:lvl1pPr>
          </a:lstStyle>
          <a:p>
            <a:pPr lvl="0"/>
            <a:br>
              <a:rPr lang="da-DK" noProof="0"/>
            </a:br>
            <a:br>
              <a:rPr lang="da-DK" noProof="0"/>
            </a:br>
            <a:br>
              <a:rPr lang="da-DK" noProof="0"/>
            </a:br>
            <a:br>
              <a:rPr lang="da-DK" noProof="0"/>
            </a:br>
            <a:br>
              <a:rPr lang="da-DK" noProof="0"/>
            </a:br>
            <a:br>
              <a:rPr lang="da-DK" noProof="0"/>
            </a:br>
            <a:br>
              <a:rPr lang="da-DK" noProof="0"/>
            </a:br>
            <a:br>
              <a:rPr lang="da-DK" noProof="0"/>
            </a:br>
            <a:br>
              <a:rPr lang="da-DK" noProof="0"/>
            </a:br>
            <a:br>
              <a:rPr lang="da-DK" noProof="0"/>
            </a:br>
            <a:r>
              <a:rPr lang="da-DK" noProof="0"/>
              <a:t>Klik for at tilføje indholdsobjekt</a:t>
            </a:r>
          </a:p>
        </p:txBody>
      </p:sp>
      <p:sp>
        <p:nvSpPr>
          <p:cNvPr id="16" name="Pladsholder til tekst 4">
            <a:extLst>
              <a:ext uri="{FF2B5EF4-FFF2-40B4-BE49-F238E27FC236}">
                <a16:creationId xmlns:a16="http://schemas.microsoft.com/office/drawing/2014/main" id="{3E50E3E2-40E8-6845-80A1-7C679A3AB316}"/>
              </a:ext>
            </a:extLst>
          </p:cNvPr>
          <p:cNvSpPr>
            <a:spLocks noGrp="1"/>
          </p:cNvSpPr>
          <p:nvPr>
            <p:ph type="body" sz="quarter" idx="18" hasCustomPrompt="1"/>
          </p:nvPr>
        </p:nvSpPr>
        <p:spPr>
          <a:xfrm>
            <a:off x="8460211" y="1421990"/>
            <a:ext cx="3281396" cy="4684251"/>
          </a:xfrm>
        </p:spPr>
        <p:txBody>
          <a:bodyPr>
            <a:noAutofit/>
          </a:bodyPr>
          <a:lstStyle>
            <a:lvl1pPr marL="144000" indent="-144000">
              <a:lnSpc>
                <a:spcPct val="100000"/>
              </a:lnSpc>
              <a:spcBef>
                <a:spcPts val="1200"/>
              </a:spcBef>
              <a:spcAft>
                <a:spcPts val="600"/>
              </a:spcAft>
              <a:tabLst/>
              <a:defRPr sz="1600"/>
            </a:lvl1pPr>
            <a:lvl2pPr marL="288000" indent="-144000">
              <a:lnSpc>
                <a:spcPct val="100000"/>
              </a:lnSpc>
              <a:spcAft>
                <a:spcPts val="600"/>
              </a:spcAft>
              <a:buSzPct val="100000"/>
              <a:buFont typeface="Arial" panose="020B0604020202020204" pitchFamily="34" charset="0"/>
              <a:buChar char="•"/>
              <a:tabLst/>
              <a:defRPr sz="1600"/>
            </a:lvl2pPr>
            <a:lvl3pPr marL="432000" indent="-144000">
              <a:lnSpc>
                <a:spcPct val="100000"/>
              </a:lnSpc>
              <a:spcAft>
                <a:spcPts val="600"/>
              </a:spcAft>
              <a:defRPr sz="1600"/>
            </a:lvl3pPr>
            <a:lvl4pPr marL="576000" indent="-144000">
              <a:lnSpc>
                <a:spcPct val="100000"/>
              </a:lnSpc>
              <a:spcAft>
                <a:spcPts val="600"/>
              </a:spcAft>
              <a:buSzPct val="100000"/>
              <a:buFont typeface="Arial" panose="020B0604020202020204" pitchFamily="34" charset="0"/>
              <a:buChar char="•"/>
              <a:defRPr sz="1400"/>
            </a:lvl4pPr>
            <a:lvl5pPr marL="720000" indent="-144000">
              <a:lnSpc>
                <a:spcPct val="100000"/>
              </a:lnSpc>
              <a:spcAft>
                <a:spcPts val="600"/>
              </a:spcAft>
              <a:buFont typeface="Arial" panose="020B0604020202020204" pitchFamily="34" charset="0"/>
              <a:buChar char="•"/>
              <a:defRPr sz="1600"/>
            </a:lvl5pPr>
            <a:lvl6pPr marL="864000" indent="-144000">
              <a:lnSpc>
                <a:spcPct val="100000"/>
              </a:lnSpc>
              <a:spcAft>
                <a:spcPts val="600"/>
              </a:spcAft>
              <a:defRPr sz="1600"/>
            </a:lvl6pPr>
            <a:lvl7pPr marL="1221750" indent="-285750">
              <a:lnSpc>
                <a:spcPct val="100000"/>
              </a:lnSpc>
              <a:spcBef>
                <a:spcPts val="0"/>
              </a:spcBef>
              <a:spcAft>
                <a:spcPts val="600"/>
              </a:spcAft>
              <a:buFont typeface="Arial" panose="020B0604020202020204" pitchFamily="34" charset="0"/>
              <a:buChar char="•"/>
              <a:defRPr sz="1600"/>
            </a:lvl7pPr>
          </a:lstStyle>
          <a:p>
            <a:pPr lvl="0"/>
            <a:r>
              <a:rPr lang="da-DK" noProof="0"/>
              <a:t>Klik for at tilføje punkt</a:t>
            </a:r>
          </a:p>
          <a:p>
            <a:pPr lvl="1"/>
            <a:r>
              <a:rPr lang="da-DK" noProof="0"/>
              <a:t>Andet niveau</a:t>
            </a:r>
          </a:p>
          <a:p>
            <a:pPr lvl="2"/>
            <a:r>
              <a:rPr lang="da-DK" noProof="0"/>
              <a:t>Tredje niveau</a:t>
            </a:r>
          </a:p>
          <a:p>
            <a:pPr lvl="8"/>
            <a:endParaRPr lang="da-DK" noProof="0"/>
          </a:p>
          <a:p>
            <a:pPr lvl="3"/>
            <a:endParaRPr lang="da-DK" noProof="0"/>
          </a:p>
          <a:p>
            <a:pPr lvl="4"/>
            <a:endParaRPr lang="da-DK" noProof="0"/>
          </a:p>
          <a:p>
            <a:pPr lvl="5"/>
            <a:endParaRPr lang="da-DK" noProof="0"/>
          </a:p>
          <a:p>
            <a:pPr lvl="6"/>
            <a:endParaRPr lang="da-DK" noProof="0"/>
          </a:p>
          <a:p>
            <a:pPr lvl="6"/>
            <a:endParaRPr lang="da-DK" noProof="0"/>
          </a:p>
          <a:p>
            <a:pPr lvl="6"/>
            <a:endParaRPr lang="da-DK" noProof="0"/>
          </a:p>
          <a:p>
            <a:pPr lvl="5"/>
            <a:endParaRPr lang="da-DK" noProof="0"/>
          </a:p>
          <a:p>
            <a:pPr lvl="4"/>
            <a:endParaRPr lang="da-DK" noProof="0"/>
          </a:p>
          <a:p>
            <a:pPr lvl="4"/>
            <a:endParaRPr lang="da-DK" noProof="0"/>
          </a:p>
          <a:p>
            <a:pPr lvl="3"/>
            <a:endParaRPr lang="da-DK" noProof="0"/>
          </a:p>
          <a:p>
            <a:pPr lvl="3"/>
            <a:endParaRPr lang="da-DK" noProof="0"/>
          </a:p>
        </p:txBody>
      </p:sp>
      <p:sp>
        <p:nvSpPr>
          <p:cNvPr id="14" name="Retvinklet trekant 13">
            <a:extLst>
              <a:ext uri="{FF2B5EF4-FFF2-40B4-BE49-F238E27FC236}">
                <a16:creationId xmlns:a16="http://schemas.microsoft.com/office/drawing/2014/main" id="{03C8929D-D913-6641-9C36-C4678CCFBC92}"/>
              </a:ext>
            </a:extLst>
          </p:cNvPr>
          <p:cNvSpPr>
            <a:spLocks/>
          </p:cNvSpPr>
          <p:nvPr userDrawn="1"/>
        </p:nvSpPr>
        <p:spPr>
          <a:xfrm flipV="1">
            <a:off x="8464939" y="769767"/>
            <a:ext cx="226800" cy="226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sp>
        <p:nvSpPr>
          <p:cNvPr id="11" name="Titel 1">
            <a:extLst>
              <a:ext uri="{FF2B5EF4-FFF2-40B4-BE49-F238E27FC236}">
                <a16:creationId xmlns:a16="http://schemas.microsoft.com/office/drawing/2014/main" id="{BFAD4919-6B17-154D-BD4C-86BAD6BE5B39}"/>
              </a:ext>
            </a:extLst>
          </p:cNvPr>
          <p:cNvSpPr>
            <a:spLocks noGrp="1"/>
          </p:cNvSpPr>
          <p:nvPr>
            <p:ph type="title" hasCustomPrompt="1"/>
          </p:nvPr>
        </p:nvSpPr>
        <p:spPr>
          <a:xfrm>
            <a:off x="8746381" y="721418"/>
            <a:ext cx="2995228" cy="485137"/>
          </a:xfrm>
          <a:prstGeom prst="rect">
            <a:avLst/>
          </a:prstGeom>
        </p:spPr>
        <p:txBody>
          <a:bodyPr anchor="t">
            <a:noAutofit/>
          </a:bodyPr>
          <a:lstStyle>
            <a:lvl1pPr>
              <a:defRPr sz="16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pic>
        <p:nvPicPr>
          <p:cNvPr id="10" name="Billede 9">
            <a:extLst>
              <a:ext uri="{FF2B5EF4-FFF2-40B4-BE49-F238E27FC236}">
                <a16:creationId xmlns:a16="http://schemas.microsoft.com/office/drawing/2014/main" id="{F8531AF7-F47E-1748-AC9F-0DE847A89021}"/>
              </a:ext>
            </a:extLst>
          </p:cNvPr>
          <p:cNvPicPr>
            <a:picLocks noChangeAspect="1"/>
          </p:cNvPicPr>
          <p:nvPr userDrawn="1"/>
        </p:nvPicPr>
        <p:blipFill rotWithShape="1">
          <a:blip r:embed="rId4"/>
          <a:srcRect l="47542" b="-13025"/>
          <a:stretch/>
        </p:blipFill>
        <p:spPr>
          <a:xfrm>
            <a:off x="11636893" y="6223499"/>
            <a:ext cx="432000" cy="551576"/>
          </a:xfrm>
          <a:prstGeom prst="rect">
            <a:avLst/>
          </a:prstGeom>
        </p:spPr>
      </p:pic>
      <p:sp>
        <p:nvSpPr>
          <p:cNvPr id="13" name="Pladsholder til slidenummer 5">
            <a:extLst>
              <a:ext uri="{FF2B5EF4-FFF2-40B4-BE49-F238E27FC236}">
                <a16:creationId xmlns:a16="http://schemas.microsoft.com/office/drawing/2014/main" id="{7BBA7539-AF3E-E94C-BFD5-14BEBF8C0884}"/>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2036398728"/>
      </p:ext>
    </p:extLst>
  </p:cSld>
  <p:clrMapOvr>
    <a:masterClrMapping/>
  </p:clrMapOvr>
  <p:extLst>
    <p:ext uri="{DCECCB84-F9BA-43D5-87BE-67443E8EF086}">
      <p15:sldGuideLst xmlns:p15="http://schemas.microsoft.com/office/powerpoint/2012/main">
        <p15:guide id="1" orient="horz" pos="467" userDrawn="1">
          <p15:clr>
            <a:srgbClr val="FBAE40"/>
          </p15:clr>
        </p15:guide>
        <p15:guide id="2" pos="61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 Grafisk fors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1484930B-B6CA-7F43-A67D-78A7831610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flipV="1">
            <a:off x="0" y="-1"/>
            <a:ext cx="12211051" cy="6866665"/>
          </a:xfrm>
          <a:prstGeom prst="rect">
            <a:avLst/>
          </a:prstGeom>
        </p:spPr>
      </p:pic>
      <p:pic>
        <p:nvPicPr>
          <p:cNvPr id="6" name="Billede 5">
            <a:extLst>
              <a:ext uri="{FF2B5EF4-FFF2-40B4-BE49-F238E27FC236}">
                <a16:creationId xmlns:a16="http://schemas.microsoft.com/office/drawing/2014/main" id="{14B1AF7D-D4CF-314D-99BB-0F7B4B360320}"/>
              </a:ext>
            </a:extLst>
          </p:cNvPr>
          <p:cNvPicPr>
            <a:picLocks noChangeAspect="1"/>
          </p:cNvPicPr>
          <p:nvPr/>
        </p:nvPicPr>
        <p:blipFill>
          <a:blip r:embed="rId3"/>
          <a:stretch>
            <a:fillRect/>
          </a:stretch>
        </p:blipFill>
        <p:spPr>
          <a:xfrm>
            <a:off x="9242171" y="1238618"/>
            <a:ext cx="1584000" cy="938671"/>
          </a:xfrm>
          <a:prstGeom prst="rect">
            <a:avLst/>
          </a:prstGeom>
        </p:spPr>
      </p:pic>
      <p:sp>
        <p:nvSpPr>
          <p:cNvPr id="10" name="Pladsholder til tekst 15">
            <a:extLst>
              <a:ext uri="{FF2B5EF4-FFF2-40B4-BE49-F238E27FC236}">
                <a16:creationId xmlns:a16="http://schemas.microsoft.com/office/drawing/2014/main" id="{0A83D63B-E1CD-8647-9620-03F0B1B03192}"/>
              </a:ext>
            </a:extLst>
          </p:cNvPr>
          <p:cNvSpPr>
            <a:spLocks noGrp="1"/>
          </p:cNvSpPr>
          <p:nvPr>
            <p:ph type="body" sz="quarter" idx="10" hasCustomPrompt="1"/>
          </p:nvPr>
        </p:nvSpPr>
        <p:spPr>
          <a:xfrm>
            <a:off x="880317" y="2809757"/>
            <a:ext cx="7268327" cy="2768600"/>
          </a:xfrm>
        </p:spPr>
        <p:txBody>
          <a:bodyPr>
            <a:noAutofit/>
          </a:bodyPr>
          <a:lstStyle>
            <a:lvl1pPr marL="0" indent="0">
              <a:buFontTx/>
              <a:buNone/>
              <a:defRPr sz="3600"/>
            </a:lvl1pPr>
            <a:lvl2pPr>
              <a:buFontTx/>
              <a:buNone/>
              <a:defRPr sz="4267"/>
            </a:lvl2pPr>
            <a:lvl3pPr>
              <a:buFontTx/>
              <a:buNone/>
              <a:defRPr sz="3733"/>
            </a:lvl3pPr>
            <a:lvl4pPr>
              <a:buFontTx/>
              <a:buNone/>
              <a:defRPr sz="3200"/>
            </a:lvl4pPr>
            <a:lvl5pPr>
              <a:buFontTx/>
              <a:buNone/>
              <a:defRPr sz="3200"/>
            </a:lvl5pPr>
          </a:lstStyle>
          <a:p>
            <a:pPr lvl="0"/>
            <a:r>
              <a:rPr lang="da-DK" dirty="0"/>
              <a:t>Klik for at tilføje titel </a:t>
            </a:r>
            <a:br>
              <a:rPr lang="da-DK" dirty="0"/>
            </a:br>
            <a:r>
              <a:rPr lang="da-DK" dirty="0"/>
              <a:t>på præsentation</a:t>
            </a:r>
          </a:p>
        </p:txBody>
      </p:sp>
      <p:sp>
        <p:nvSpPr>
          <p:cNvPr id="11" name="Pladsholder til tekst 17">
            <a:extLst>
              <a:ext uri="{FF2B5EF4-FFF2-40B4-BE49-F238E27FC236}">
                <a16:creationId xmlns:a16="http://schemas.microsoft.com/office/drawing/2014/main" id="{2CD02A25-96CD-9847-9EFC-C94DF00AEDB9}"/>
              </a:ext>
            </a:extLst>
          </p:cNvPr>
          <p:cNvSpPr>
            <a:spLocks noGrp="1"/>
          </p:cNvSpPr>
          <p:nvPr>
            <p:ph type="body" sz="quarter" idx="11" hasCustomPrompt="1"/>
          </p:nvPr>
        </p:nvSpPr>
        <p:spPr>
          <a:xfrm>
            <a:off x="880317" y="2051803"/>
            <a:ext cx="7268327" cy="546100"/>
          </a:xfrm>
        </p:spPr>
        <p:txBody>
          <a:bodyPr anchor="b">
            <a:noAutofit/>
          </a:bodyPr>
          <a:lstStyle>
            <a:lvl1pPr marL="0" indent="0">
              <a:lnSpc>
                <a:spcPts val="3200"/>
              </a:lnSpc>
              <a:spcBef>
                <a:spcPts val="0"/>
              </a:spcBef>
              <a:buNone/>
              <a:defRPr sz="2000" b="0" cap="all" baseline="0">
                <a:solidFill>
                  <a:schemeClr val="tx1"/>
                </a:solidFill>
              </a:defRPr>
            </a:lvl1pPr>
            <a:lvl2pPr indent="0">
              <a:buNone/>
              <a:defRPr sz="2667" cap="all" baseline="0">
                <a:solidFill>
                  <a:schemeClr val="tx1"/>
                </a:solidFill>
              </a:defRPr>
            </a:lvl2pPr>
            <a:lvl3pPr indent="0">
              <a:buNone/>
              <a:defRPr sz="2667" cap="all" baseline="0">
                <a:solidFill>
                  <a:schemeClr val="tx1"/>
                </a:solidFill>
              </a:defRPr>
            </a:lvl3pPr>
            <a:lvl4pPr indent="0">
              <a:buNone/>
              <a:defRPr sz="2667" cap="all" baseline="0">
                <a:solidFill>
                  <a:schemeClr val="tx1"/>
                </a:solidFill>
              </a:defRPr>
            </a:lvl4pPr>
            <a:lvl5pPr indent="0">
              <a:buNone/>
              <a:defRPr sz="2667" cap="all" baseline="0">
                <a:solidFill>
                  <a:schemeClr val="tx1"/>
                </a:solidFill>
              </a:defRPr>
            </a:lvl5pPr>
          </a:lstStyle>
          <a:p>
            <a:pPr lvl="0"/>
            <a:r>
              <a:rPr lang="da-DK" dirty="0"/>
              <a:t>TILFØJ TEMA eller kunde</a:t>
            </a:r>
          </a:p>
        </p:txBody>
      </p:sp>
    </p:spTree>
    <p:extLst>
      <p:ext uri="{BB962C8B-B14F-4D97-AF65-F5344CB8AC3E}">
        <p14:creationId xmlns:p14="http://schemas.microsoft.com/office/powerpoint/2010/main" val="996561115"/>
      </p:ext>
    </p:extLst>
  </p:cSld>
  <p:clrMapOvr>
    <a:masterClrMapping/>
  </p:clrMapOvr>
  <p:extLst>
    <p:ext uri="{DCECCB84-F9BA-43D5-87BE-67443E8EF086}">
      <p15:sldGuideLst xmlns:p15="http://schemas.microsoft.com/office/powerpoint/2012/main">
        <p15:guide id="1" orient="horz" pos="1496">
          <p15:clr>
            <a:srgbClr val="FBAE40"/>
          </p15:clr>
        </p15:guide>
        <p15:guide id="2" pos="73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 noter">
    <p:spTree>
      <p:nvGrpSpPr>
        <p:cNvPr id="1" name=""/>
        <p:cNvGrpSpPr/>
        <p:nvPr/>
      </p:nvGrpSpPr>
      <p:grpSpPr>
        <a:xfrm>
          <a:off x="0" y="0"/>
          <a:ext cx="0" cy="0"/>
          <a:chOff x="0" y="0"/>
          <a:chExt cx="0" cy="0"/>
        </a:xfrm>
      </p:grpSpPr>
      <p:pic>
        <p:nvPicPr>
          <p:cNvPr id="5" name="Billede 4" descr="Et billede, der indeholder luk, tæt på, stirrende&#10;&#10;Automatisk genereret beskrivelse">
            <a:extLst>
              <a:ext uri="{FF2B5EF4-FFF2-40B4-BE49-F238E27FC236}">
                <a16:creationId xmlns:a16="http://schemas.microsoft.com/office/drawing/2014/main" id="{A3BA752F-A1E8-5F43-AF67-5F913BD3148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8183883" cy="6858000"/>
          </a:xfrm>
          <a:prstGeom prst="rect">
            <a:avLst/>
          </a:prstGeom>
        </p:spPr>
      </p:pic>
      <p:sp>
        <p:nvSpPr>
          <p:cNvPr id="6" name="Rektangel 5">
            <a:extLst>
              <a:ext uri="{FF2B5EF4-FFF2-40B4-BE49-F238E27FC236}">
                <a16:creationId xmlns:a16="http://schemas.microsoft.com/office/drawing/2014/main" id="{79DD54B1-AABA-8444-98AA-70E34F776265}"/>
              </a:ext>
            </a:extLst>
          </p:cNvPr>
          <p:cNvSpPr/>
          <p:nvPr userDrawn="1"/>
        </p:nvSpPr>
        <p:spPr>
          <a:xfrm>
            <a:off x="8183881" y="0"/>
            <a:ext cx="40081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sp>
        <p:nvSpPr>
          <p:cNvPr id="7" name="Pladsholder til tekst 5">
            <a:extLst>
              <a:ext uri="{FF2B5EF4-FFF2-40B4-BE49-F238E27FC236}">
                <a16:creationId xmlns:a16="http://schemas.microsoft.com/office/drawing/2014/main" id="{739D5692-0E26-004F-A978-0AB3EC593051}"/>
              </a:ext>
            </a:extLst>
          </p:cNvPr>
          <p:cNvSpPr>
            <a:spLocks noGrp="1"/>
          </p:cNvSpPr>
          <p:nvPr>
            <p:ph type="body" sz="quarter" idx="16" hasCustomPrompt="1"/>
          </p:nvPr>
        </p:nvSpPr>
        <p:spPr>
          <a:xfrm>
            <a:off x="8460211" y="1058935"/>
            <a:ext cx="3281396" cy="663575"/>
          </a:xfrm>
          <a:prstGeom prst="rect">
            <a:avLst/>
          </a:prstGeom>
        </p:spPr>
        <p:txBody>
          <a:bodyPr anchor="b">
            <a:noAutofit/>
          </a:bodyPr>
          <a:lstStyle>
            <a:lvl1pPr marL="29633" indent="0">
              <a:buNone/>
              <a:tabLst/>
              <a:defRPr sz="1600" b="1" i="0" baseline="0"/>
            </a:lvl1pPr>
            <a:lvl2pPr>
              <a:defRPr sz="2667" b="1" i="0" baseline="0"/>
            </a:lvl2pPr>
            <a:lvl3pPr>
              <a:defRPr sz="2667" b="1" i="0" baseline="0"/>
            </a:lvl3pPr>
            <a:lvl4pPr>
              <a:defRPr sz="2667" b="1" i="0" baseline="0"/>
            </a:lvl4pPr>
            <a:lvl5pPr>
              <a:defRPr sz="2667" b="1" i="0" baseline="0"/>
            </a:lvl5pPr>
          </a:lstStyle>
          <a:p>
            <a:pPr lvl="0"/>
            <a:r>
              <a:rPr lang="da-DK" dirty="0"/>
              <a:t>Klik for at tilføje overskrift</a:t>
            </a:r>
          </a:p>
        </p:txBody>
      </p:sp>
      <p:pic>
        <p:nvPicPr>
          <p:cNvPr id="9" name="Billede 8">
            <a:extLst>
              <a:ext uri="{FF2B5EF4-FFF2-40B4-BE49-F238E27FC236}">
                <a16:creationId xmlns:a16="http://schemas.microsoft.com/office/drawing/2014/main" id="{C1AC8838-F6B5-7948-9313-C369584F2DC6}"/>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0" name="Pladsholder til slidenummer 5">
            <a:extLst>
              <a:ext uri="{FF2B5EF4-FFF2-40B4-BE49-F238E27FC236}">
                <a16:creationId xmlns:a16="http://schemas.microsoft.com/office/drawing/2014/main" id="{48E65147-1B27-1141-A0CF-70D776BF5E4B}"/>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a:p>
        </p:txBody>
      </p:sp>
      <p:sp>
        <p:nvSpPr>
          <p:cNvPr id="14" name="Pladsholder til tekst 12">
            <a:extLst>
              <a:ext uri="{FF2B5EF4-FFF2-40B4-BE49-F238E27FC236}">
                <a16:creationId xmlns:a16="http://schemas.microsoft.com/office/drawing/2014/main" id="{A6CB1215-4FED-8B4A-98F8-BE9DD34EAB37}"/>
              </a:ext>
            </a:extLst>
          </p:cNvPr>
          <p:cNvSpPr>
            <a:spLocks noGrp="1"/>
          </p:cNvSpPr>
          <p:nvPr>
            <p:ph type="body" sz="quarter" idx="19" hasCustomPrompt="1"/>
          </p:nvPr>
        </p:nvSpPr>
        <p:spPr>
          <a:xfrm>
            <a:off x="8472264" y="1989609"/>
            <a:ext cx="3281362" cy="4103687"/>
          </a:xfrm>
        </p:spPr>
        <p:txBody>
          <a:bodyPr/>
          <a:lstStyle>
            <a:lvl1pPr marL="144000" indent="-144000">
              <a:spcBef>
                <a:spcPts val="1200"/>
              </a:spcBef>
              <a:spcAft>
                <a:spcPts val="600"/>
              </a:spcAft>
              <a:buFont typeface="Arial" panose="020B0604020202020204" pitchFamily="34" charset="0"/>
              <a:buChar char="•"/>
              <a:defRPr sz="1600"/>
            </a:lvl1pPr>
            <a:lvl2pPr marL="288000" indent="-144000">
              <a:spcAft>
                <a:spcPts val="600"/>
              </a:spcAft>
              <a:buFont typeface="Arial" panose="020B0604020202020204" pitchFamily="34" charset="0"/>
              <a:buChar char="•"/>
              <a:defRPr sz="1600"/>
            </a:lvl2pPr>
            <a:lvl3pPr marL="432000" indent="-144000">
              <a:spcAft>
                <a:spcPts val="600"/>
              </a:spcAft>
              <a:buFont typeface="Arial" panose="020B0604020202020204" pitchFamily="34" charset="0"/>
              <a:buChar char="•"/>
              <a:defRPr sz="1600"/>
            </a:lvl3pPr>
            <a:lvl4pPr marL="576000" indent="-144000">
              <a:spcAft>
                <a:spcPts val="600"/>
              </a:spcAft>
              <a:buFont typeface="Arial" panose="020B0604020202020204" pitchFamily="34" charset="0"/>
              <a:buChar char="•"/>
              <a:defRPr sz="1600"/>
            </a:lvl4pPr>
            <a:lvl5pPr marL="720000" indent="-144000">
              <a:spcAft>
                <a:spcPts val="600"/>
              </a:spcAft>
              <a:buFont typeface="Arial" panose="020B0604020202020204" pitchFamily="34" charset="0"/>
              <a:buChar char="•"/>
              <a:defRPr sz="1600"/>
            </a:lvl5pPr>
            <a:lvl6pPr marL="864000" indent="-144000">
              <a:spcAft>
                <a:spcPts val="600"/>
              </a:spcAft>
              <a:defRPr sz="1600"/>
            </a:lvl6pPr>
            <a:lvl7pPr marL="1008000" indent="-144000">
              <a:spcAft>
                <a:spcPts val="600"/>
              </a:spcAft>
              <a:defRPr sz="1600"/>
            </a:lvl7pPr>
          </a:lstStyle>
          <a:p>
            <a:pPr lvl="0"/>
            <a:r>
              <a:rPr lang="da-DK" dirty="0"/>
              <a:t>Klik for at tilføje punkt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a:t>
            </a:r>
          </a:p>
          <a:p>
            <a:pPr lvl="6"/>
            <a:r>
              <a:rPr lang="da-DK" dirty="0"/>
              <a:t>syvende</a:t>
            </a:r>
            <a:endParaRPr lang="en-GB" dirty="0"/>
          </a:p>
        </p:txBody>
      </p:sp>
    </p:spTree>
    <p:extLst>
      <p:ext uri="{BB962C8B-B14F-4D97-AF65-F5344CB8AC3E}">
        <p14:creationId xmlns:p14="http://schemas.microsoft.com/office/powerpoint/2010/main" val="3761627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tilføj + noter">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3143627-7F2A-7F45-B04E-EB17D6E4C867}"/>
              </a:ext>
            </a:extLst>
          </p:cNvPr>
          <p:cNvSpPr/>
          <p:nvPr userDrawn="1"/>
        </p:nvSpPr>
        <p:spPr>
          <a:xfrm>
            <a:off x="8183881" y="0"/>
            <a:ext cx="40081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sp>
        <p:nvSpPr>
          <p:cNvPr id="8" name="Pladsholder til tekst 5">
            <a:extLst>
              <a:ext uri="{FF2B5EF4-FFF2-40B4-BE49-F238E27FC236}">
                <a16:creationId xmlns:a16="http://schemas.microsoft.com/office/drawing/2014/main" id="{E090F76D-32CD-C043-9E20-E800036D5772}"/>
              </a:ext>
            </a:extLst>
          </p:cNvPr>
          <p:cNvSpPr>
            <a:spLocks noGrp="1"/>
          </p:cNvSpPr>
          <p:nvPr>
            <p:ph type="body" sz="quarter" idx="16" hasCustomPrompt="1"/>
          </p:nvPr>
        </p:nvSpPr>
        <p:spPr>
          <a:xfrm>
            <a:off x="8460211" y="1058935"/>
            <a:ext cx="3281396" cy="663575"/>
          </a:xfrm>
          <a:prstGeom prst="rect">
            <a:avLst/>
          </a:prstGeom>
        </p:spPr>
        <p:txBody>
          <a:bodyPr anchor="b">
            <a:noAutofit/>
          </a:bodyPr>
          <a:lstStyle>
            <a:lvl1pPr marL="29633" indent="0">
              <a:buNone/>
              <a:tabLst/>
              <a:defRPr sz="1600" b="1" i="0" baseline="0"/>
            </a:lvl1pPr>
            <a:lvl2pPr>
              <a:defRPr sz="2667" b="1" i="0" baseline="0"/>
            </a:lvl2pPr>
            <a:lvl3pPr>
              <a:defRPr sz="2667" b="1" i="0" baseline="0"/>
            </a:lvl3pPr>
            <a:lvl4pPr>
              <a:defRPr sz="2667" b="1" i="0" baseline="0"/>
            </a:lvl4pPr>
            <a:lvl5pPr>
              <a:defRPr sz="2667" b="1" i="0" baseline="0"/>
            </a:lvl5pPr>
          </a:lstStyle>
          <a:p>
            <a:pPr lvl="0"/>
            <a:r>
              <a:rPr lang="da-DK" dirty="0"/>
              <a:t>Klik for at tilføje overskrift</a:t>
            </a:r>
          </a:p>
        </p:txBody>
      </p:sp>
      <p:sp>
        <p:nvSpPr>
          <p:cNvPr id="10" name="Pladsholder til tekst 4">
            <a:extLst>
              <a:ext uri="{FF2B5EF4-FFF2-40B4-BE49-F238E27FC236}">
                <a16:creationId xmlns:a16="http://schemas.microsoft.com/office/drawing/2014/main" id="{6C4D03F8-1133-AC47-9015-9C10FA585656}"/>
              </a:ext>
            </a:extLst>
          </p:cNvPr>
          <p:cNvSpPr>
            <a:spLocks noGrp="1"/>
          </p:cNvSpPr>
          <p:nvPr>
            <p:ph type="body" sz="quarter" idx="18" hasCustomPrompt="1"/>
          </p:nvPr>
        </p:nvSpPr>
        <p:spPr>
          <a:xfrm>
            <a:off x="8460211" y="1979550"/>
            <a:ext cx="3281396" cy="4126691"/>
          </a:xfrm>
        </p:spPr>
        <p:txBody>
          <a:bodyPr>
            <a:noAutofit/>
          </a:bodyPr>
          <a:lstStyle>
            <a:lvl1pPr marL="144000" indent="-144000">
              <a:lnSpc>
                <a:spcPct val="100000"/>
              </a:lnSpc>
              <a:spcBef>
                <a:spcPts val="1200"/>
              </a:spcBef>
              <a:spcAft>
                <a:spcPts val="600"/>
              </a:spcAft>
              <a:tabLst/>
              <a:defRPr sz="1600"/>
            </a:lvl1pPr>
            <a:lvl2pPr marL="288000" indent="-144000">
              <a:lnSpc>
                <a:spcPct val="100000"/>
              </a:lnSpc>
              <a:spcAft>
                <a:spcPts val="600"/>
              </a:spcAft>
              <a:buSzPct val="100000"/>
              <a:buFont typeface="Arial" panose="020B0604020202020204" pitchFamily="34" charset="0"/>
              <a:buChar char="•"/>
              <a:tabLst/>
              <a:defRPr sz="1600"/>
            </a:lvl2pPr>
            <a:lvl3pPr marL="432000" indent="-144000">
              <a:lnSpc>
                <a:spcPct val="100000"/>
              </a:lnSpc>
              <a:spcAft>
                <a:spcPts val="600"/>
              </a:spcAft>
              <a:buFont typeface="Arial" panose="020B0604020202020204" pitchFamily="34" charset="0"/>
              <a:buChar char="•"/>
              <a:defRPr sz="1600"/>
            </a:lvl3pPr>
            <a:lvl4pPr marL="576000" indent="-144000">
              <a:lnSpc>
                <a:spcPct val="100000"/>
              </a:lnSpc>
              <a:spcAft>
                <a:spcPts val="600"/>
              </a:spcAft>
              <a:buFont typeface="Arial" panose="020B0604020202020204" pitchFamily="34" charset="0"/>
              <a:buChar char="•"/>
              <a:defRPr sz="2133"/>
            </a:lvl4pPr>
            <a:lvl5pPr marL="720000" indent="-144000">
              <a:lnSpc>
                <a:spcPct val="100000"/>
              </a:lnSpc>
              <a:spcAft>
                <a:spcPts val="600"/>
              </a:spcAft>
              <a:buFont typeface="Arial" panose="020B0604020202020204" pitchFamily="34" charset="0"/>
              <a:buChar char="•"/>
              <a:defRPr sz="100"/>
            </a:lvl5pPr>
            <a:lvl6pPr marL="864000" indent="-144000">
              <a:lnSpc>
                <a:spcPct val="100000"/>
              </a:lnSpc>
              <a:spcAft>
                <a:spcPts val="600"/>
              </a:spcAft>
              <a:defRPr sz="6399"/>
            </a:lvl6pPr>
            <a:lvl7pPr marL="1080000" indent="-144000">
              <a:spcAft>
                <a:spcPts val="600"/>
              </a:spcAft>
              <a:defRPr sz="100"/>
            </a:lvl7pPr>
            <a:lvl8pPr marL="1224000" indent="-144000">
              <a:spcAft>
                <a:spcPts val="600"/>
              </a:spcAft>
              <a:defRPr sz="4800"/>
            </a:lvl8pPr>
            <a:lvl9pPr>
              <a:defRPr sz="100"/>
            </a:lvl9pPr>
          </a:lstStyle>
          <a:p>
            <a:pPr lvl="0"/>
            <a:r>
              <a:rPr lang="da-DK" dirty="0"/>
              <a:t>Klik for at tilføje punkt.</a:t>
            </a:r>
          </a:p>
          <a:p>
            <a:pPr lvl="1"/>
            <a:r>
              <a:rPr lang="da-DK" dirty="0"/>
              <a:t>Andet niveau</a:t>
            </a:r>
          </a:p>
          <a:p>
            <a:pPr lvl="2"/>
            <a:r>
              <a:rPr lang="da-DK" sz="1600" dirty="0"/>
              <a:t>Tredje niveau</a:t>
            </a:r>
          </a:p>
          <a:p>
            <a:pPr lvl="8"/>
            <a:endParaRPr lang="da-DK" sz="1600" dirty="0"/>
          </a:p>
          <a:p>
            <a:pPr lvl="3"/>
            <a:endParaRPr lang="da-DK" sz="1600" dirty="0"/>
          </a:p>
          <a:p>
            <a:pPr lvl="4"/>
            <a:endParaRPr lang="da-DK" sz="1600" dirty="0"/>
          </a:p>
          <a:p>
            <a:pPr lvl="5"/>
            <a:endParaRPr lang="da-DK" sz="1600" dirty="0"/>
          </a:p>
          <a:p>
            <a:pPr lvl="6"/>
            <a:endParaRPr lang="da-DK" sz="1600" dirty="0"/>
          </a:p>
          <a:p>
            <a:pPr lvl="3"/>
            <a:endParaRPr lang="da-DK" sz="1600" dirty="0"/>
          </a:p>
          <a:p>
            <a:pPr lvl="4"/>
            <a:endParaRPr lang="da-DK" sz="1600" dirty="0"/>
          </a:p>
          <a:p>
            <a:pPr lvl="5"/>
            <a:endParaRPr lang="da-DK" sz="1600" dirty="0"/>
          </a:p>
          <a:p>
            <a:pPr lvl="6"/>
            <a:endParaRPr lang="da-DK" sz="1600" dirty="0"/>
          </a:p>
          <a:p>
            <a:pPr lvl="7"/>
            <a:endParaRPr lang="da-DK" sz="1600" dirty="0"/>
          </a:p>
          <a:p>
            <a:pPr lvl="3"/>
            <a:endParaRPr lang="da-DK" sz="1600" dirty="0"/>
          </a:p>
          <a:p>
            <a:pPr lvl="5"/>
            <a:endParaRPr lang="da-DK" sz="1600" dirty="0"/>
          </a:p>
          <a:p>
            <a:pPr lvl="4"/>
            <a:endParaRPr lang="da-DK" dirty="0"/>
          </a:p>
        </p:txBody>
      </p:sp>
      <p:pic>
        <p:nvPicPr>
          <p:cNvPr id="11" name="Billede 10">
            <a:extLst>
              <a:ext uri="{FF2B5EF4-FFF2-40B4-BE49-F238E27FC236}">
                <a16:creationId xmlns:a16="http://schemas.microsoft.com/office/drawing/2014/main" id="{7FE4FD1D-4A39-214C-BB85-67ECE636DF73}"/>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4" name="Pladsholder til billede 3">
            <a:extLst>
              <a:ext uri="{FF2B5EF4-FFF2-40B4-BE49-F238E27FC236}">
                <a16:creationId xmlns:a16="http://schemas.microsoft.com/office/drawing/2014/main" id="{0922F073-A3A9-4A4C-ADD4-722E9CE4BBEA}"/>
              </a:ext>
            </a:extLst>
          </p:cNvPr>
          <p:cNvSpPr>
            <a:spLocks noGrp="1"/>
          </p:cNvSpPr>
          <p:nvPr>
            <p:ph type="pic" sz="quarter" idx="19" hasCustomPrompt="1"/>
          </p:nvPr>
        </p:nvSpPr>
        <p:spPr>
          <a:xfrm>
            <a:off x="0" y="0"/>
            <a:ext cx="8183563" cy="6858000"/>
          </a:xfrm>
        </p:spPr>
        <p:txBody>
          <a:bodyPr anchor="ctr"/>
          <a:lstStyle>
            <a:lvl1pPr marL="7200" indent="0" algn="ctr">
              <a:buFontTx/>
              <a:buNone/>
              <a:defRPr sz="1600"/>
            </a:lvl1pPr>
          </a:lstStyle>
          <a:p>
            <a:br>
              <a:rPr lang="en-GB"/>
            </a:br>
            <a:br>
              <a:rPr lang="en-GB"/>
            </a:br>
            <a:br>
              <a:rPr lang="en-GB"/>
            </a:br>
            <a:br>
              <a:rPr lang="en-GB"/>
            </a:br>
            <a:r>
              <a:rPr lang="en-GB" err="1"/>
              <a:t>Klik</a:t>
            </a:r>
            <a:r>
              <a:rPr lang="en-GB"/>
              <a:t> for at </a:t>
            </a:r>
            <a:r>
              <a:rPr lang="en-GB" err="1"/>
              <a:t>tilføjet</a:t>
            </a:r>
            <a:r>
              <a:rPr lang="en-GB"/>
              <a:t> </a:t>
            </a:r>
            <a:r>
              <a:rPr lang="en-GB" err="1"/>
              <a:t>billede</a:t>
            </a:r>
            <a:endParaRPr lang="en-GB"/>
          </a:p>
        </p:txBody>
      </p:sp>
      <p:sp>
        <p:nvSpPr>
          <p:cNvPr id="12" name="Pladsholder til slidenummer 5">
            <a:extLst>
              <a:ext uri="{FF2B5EF4-FFF2-40B4-BE49-F238E27FC236}">
                <a16:creationId xmlns:a16="http://schemas.microsoft.com/office/drawing/2014/main" id="{1C63CE3D-0605-AA4E-A1F4-EFE4F9D62A22}"/>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a:p>
        </p:txBody>
      </p:sp>
      <p:sp>
        <p:nvSpPr>
          <p:cNvPr id="13" name="Rektangel 12">
            <a:hlinkClick r:id="rId3"/>
            <a:extLst>
              <a:ext uri="{FF2B5EF4-FFF2-40B4-BE49-F238E27FC236}">
                <a16:creationId xmlns:a16="http://schemas.microsoft.com/office/drawing/2014/main" id="{5774EA46-AE2E-4B42-915B-F59E7E86566A}"/>
              </a:ext>
            </a:extLst>
          </p:cNvPr>
          <p:cNvSpPr/>
          <p:nvPr userDrawn="1"/>
        </p:nvSpPr>
        <p:spPr>
          <a:xfrm>
            <a:off x="0" y="6942280"/>
            <a:ext cx="12192000" cy="261610"/>
          </a:xfrm>
          <a:prstGeom prst="rect">
            <a:avLst/>
          </a:prstGeom>
          <a:solidFill>
            <a:schemeClr val="accent2"/>
          </a:solidFill>
        </p:spPr>
        <p:txBody>
          <a:bodyPr wrap="square">
            <a:spAutoFit/>
          </a:bodyPr>
          <a:lstStyle/>
          <a:p>
            <a:pPr algn="ctr"/>
            <a:r>
              <a:rPr lang="da-DK" sz="1100" b="1">
                <a:solidFill>
                  <a:schemeClr val="bg1"/>
                </a:solidFill>
              </a:rPr>
              <a:t>Find et udvalg af billeder i vores billedbibliotek her: </a:t>
            </a:r>
            <a:r>
              <a:rPr lang="da-DK" sz="1100" err="1">
                <a:solidFill>
                  <a:schemeClr val="bg1"/>
                </a:solidFill>
              </a:rPr>
              <a:t>https</a:t>
            </a:r>
            <a:r>
              <a:rPr lang="da-DK" sz="1100">
                <a:solidFill>
                  <a:schemeClr val="bg1"/>
                </a:solidFill>
              </a:rPr>
              <a:t>://</a:t>
            </a:r>
            <a:r>
              <a:rPr lang="da-DK" sz="1100" err="1">
                <a:solidFill>
                  <a:schemeClr val="bg1"/>
                </a:solidFill>
              </a:rPr>
              <a:t>schultzinformation.sharepoint.com</a:t>
            </a:r>
            <a:r>
              <a:rPr lang="da-DK" sz="1100">
                <a:solidFill>
                  <a:schemeClr val="bg1"/>
                </a:solidFill>
              </a:rPr>
              <a:t>/</a:t>
            </a:r>
            <a:r>
              <a:rPr lang="da-DK" sz="1100" err="1">
                <a:solidFill>
                  <a:schemeClr val="bg1"/>
                </a:solidFill>
              </a:rPr>
              <a:t>guiderogstandarder</a:t>
            </a:r>
            <a:r>
              <a:rPr lang="da-DK" sz="1100">
                <a:solidFill>
                  <a:schemeClr val="bg1"/>
                </a:solidFill>
              </a:rPr>
              <a:t>/Billeder</a:t>
            </a:r>
          </a:p>
        </p:txBody>
      </p:sp>
    </p:spTree>
    <p:extLst>
      <p:ext uri="{BB962C8B-B14F-4D97-AF65-F5344CB8AC3E}">
        <p14:creationId xmlns:p14="http://schemas.microsoft.com/office/powerpoint/2010/main" val="1870824001"/>
      </p:ext>
    </p:extLst>
  </p:cSld>
  <p:clrMapOvr>
    <a:masterClrMapping/>
  </p:clrMapOvr>
  <p:extLst>
    <p:ext uri="{DCECCB84-F9BA-43D5-87BE-67443E8EF086}">
      <p15:sldGuideLst xmlns:p15="http://schemas.microsoft.com/office/powerpoint/2012/main">
        <p15:guide id="1" orient="horz" pos="504">
          <p15:clr>
            <a:srgbClr val="FBAE40"/>
          </p15:clr>
        </p15:guide>
        <p15:guide id="2" pos="7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 bullets">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AD81CDC1-62C5-DE46-9983-2CD2F4604F62}"/>
              </a:ext>
            </a:extLst>
          </p:cNvPr>
          <p:cNvPicPr>
            <a:picLocks noChangeAspect="1"/>
          </p:cNvPicPr>
          <p:nvPr userDrawn="1"/>
        </p:nvPicPr>
        <p:blipFill>
          <a:blip r:embed="rId2"/>
          <a:stretch>
            <a:fillRect/>
          </a:stretch>
        </p:blipFill>
        <p:spPr>
          <a:xfrm flipH="1" flipV="1">
            <a:off x="0" y="0"/>
            <a:ext cx="12192000" cy="6858000"/>
          </a:xfrm>
          <a:prstGeom prst="rect">
            <a:avLst/>
          </a:prstGeom>
        </p:spPr>
      </p:pic>
      <p:pic>
        <p:nvPicPr>
          <p:cNvPr id="4" name="Billede 3" descr="Et billede, der indeholder tekst, bærbar computer, person, indendørs&#10;&#10;Automatisk genereret beskrivelse">
            <a:extLst>
              <a:ext uri="{FF2B5EF4-FFF2-40B4-BE49-F238E27FC236}">
                <a16:creationId xmlns:a16="http://schemas.microsoft.com/office/drawing/2014/main" id="{599BD768-9DEE-C246-A97D-21C31684B63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28274" y="8195"/>
            <a:ext cx="4600275" cy="6858000"/>
          </a:xfrm>
          <a:prstGeom prst="rect">
            <a:avLst/>
          </a:prstGeom>
        </p:spPr>
      </p:pic>
      <p:sp>
        <p:nvSpPr>
          <p:cNvPr id="16" name="Titel 1">
            <a:extLst>
              <a:ext uri="{FF2B5EF4-FFF2-40B4-BE49-F238E27FC236}">
                <a16:creationId xmlns:a16="http://schemas.microsoft.com/office/drawing/2014/main" id="{1FF2D961-A88C-6547-9530-28337FC5AB3B}"/>
              </a:ext>
            </a:extLst>
          </p:cNvPr>
          <p:cNvSpPr>
            <a:spLocks noGrp="1"/>
          </p:cNvSpPr>
          <p:nvPr>
            <p:ph type="title" hasCustomPrompt="1"/>
          </p:nvPr>
        </p:nvSpPr>
        <p:spPr>
          <a:xfrm>
            <a:off x="5438949" y="660151"/>
            <a:ext cx="5886559" cy="1130941"/>
          </a:xfrm>
          <a:prstGeom prst="rect">
            <a:avLst/>
          </a:prstGeom>
        </p:spPr>
        <p:txBody>
          <a:bodyPr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7" name="Retvinklet trekant 16">
            <a:extLst>
              <a:ext uri="{FF2B5EF4-FFF2-40B4-BE49-F238E27FC236}">
                <a16:creationId xmlns:a16="http://schemas.microsoft.com/office/drawing/2014/main" id="{DF217395-DE5D-B14E-B683-88C9460910F7}"/>
              </a:ext>
            </a:extLst>
          </p:cNvPr>
          <p:cNvSpPr>
            <a:spLocks/>
          </p:cNvSpPr>
          <p:nvPr userDrawn="1"/>
        </p:nvSpPr>
        <p:spPr>
          <a:xfrm flipV="1">
            <a:off x="5157503" y="753140"/>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latin typeface="Tahoma" panose="020B0604030504040204" pitchFamily="34" charset="0"/>
            </a:endParaRPr>
          </a:p>
        </p:txBody>
      </p:sp>
      <p:sp>
        <p:nvSpPr>
          <p:cNvPr id="18" name="Pladsholder til tekst 3">
            <a:extLst>
              <a:ext uri="{FF2B5EF4-FFF2-40B4-BE49-F238E27FC236}">
                <a16:creationId xmlns:a16="http://schemas.microsoft.com/office/drawing/2014/main" id="{1C1AEB90-0417-A34A-B564-277F406E3283}"/>
              </a:ext>
            </a:extLst>
          </p:cNvPr>
          <p:cNvSpPr>
            <a:spLocks noGrp="1"/>
          </p:cNvSpPr>
          <p:nvPr>
            <p:ph type="body" sz="quarter" idx="15" hasCustomPrompt="1"/>
          </p:nvPr>
        </p:nvSpPr>
        <p:spPr>
          <a:xfrm>
            <a:off x="5438777" y="1951204"/>
            <a:ext cx="5886451" cy="4008437"/>
          </a:xfrm>
        </p:spPr>
        <p:txBody>
          <a:bodyPr>
            <a:noAutofit/>
          </a:bodyPr>
          <a:lstStyle>
            <a:lvl1pPr marL="216000">
              <a:lnSpc>
                <a:spcPct val="100000"/>
              </a:lnSpc>
              <a:spcBef>
                <a:spcPts val="1200"/>
              </a:spcBef>
              <a:spcAft>
                <a:spcPts val="600"/>
              </a:spcAft>
              <a:defRPr/>
            </a:lvl1pPr>
            <a:lvl2pPr marL="432000" indent="-216000">
              <a:lnSpc>
                <a:spcPct val="100000"/>
              </a:lnSpc>
              <a:spcAft>
                <a:spcPts val="600"/>
              </a:spcAft>
              <a:buSzPct val="100000"/>
              <a:buFont typeface="Arial" panose="020B0604020202020204" pitchFamily="34" charset="0"/>
              <a:buChar char="•"/>
              <a:defRPr sz="1800"/>
            </a:lvl2pPr>
            <a:lvl3pPr marL="648000" indent="-216000">
              <a:lnSpc>
                <a:spcPct val="100000"/>
              </a:lnSpc>
              <a:spcAft>
                <a:spcPts val="600"/>
              </a:spcAft>
              <a:tabLst/>
              <a:defRPr/>
            </a:lvl3pPr>
            <a:lvl4pPr marL="1005750" indent="-285750">
              <a:spcAft>
                <a:spcPts val="600"/>
              </a:spcAft>
              <a:buSzPct val="100000"/>
              <a:buFont typeface="Arial" panose="020B0604020202020204" pitchFamily="34" charset="0"/>
              <a:buChar char="•"/>
              <a:tabLst/>
              <a:defRPr sz="1800"/>
            </a:lvl4pPr>
            <a:lvl5pPr marL="717750" indent="-285750">
              <a:buFont typeface="Arial" panose="020B0604020202020204" pitchFamily="34" charset="0"/>
              <a:buChar char="•"/>
              <a:defRPr sz="1800"/>
            </a:lvl5pPr>
          </a:lstStyle>
          <a:p>
            <a:pPr lvl="0"/>
            <a:r>
              <a:rPr lang="da-DK" noProof="0" dirty="0"/>
              <a:t>Klik for at tilføje punkt</a:t>
            </a:r>
          </a:p>
          <a:p>
            <a:pPr lvl="1"/>
            <a:r>
              <a:rPr lang="da-DK" noProof="0" dirty="0"/>
              <a:t>Andet niveau</a:t>
            </a:r>
          </a:p>
          <a:p>
            <a:pPr lvl="2"/>
            <a:r>
              <a:rPr lang="da-DK" noProof="0" dirty="0"/>
              <a:t>Tredje niveau</a:t>
            </a:r>
          </a:p>
          <a:p>
            <a:pPr lvl="8"/>
            <a:endParaRPr lang="da-DK" noProof="0" dirty="0"/>
          </a:p>
          <a:p>
            <a:pPr lvl="6"/>
            <a:endParaRPr lang="da-DK" noProof="0" dirty="0"/>
          </a:p>
          <a:p>
            <a:pPr lvl="8"/>
            <a:endParaRPr lang="da-DK" noProof="0" dirty="0"/>
          </a:p>
          <a:p>
            <a:pPr lvl="3"/>
            <a:endParaRPr lang="da-DK" noProof="0" dirty="0"/>
          </a:p>
        </p:txBody>
      </p:sp>
      <p:pic>
        <p:nvPicPr>
          <p:cNvPr id="13" name="Billede 12">
            <a:extLst>
              <a:ext uri="{FF2B5EF4-FFF2-40B4-BE49-F238E27FC236}">
                <a16:creationId xmlns:a16="http://schemas.microsoft.com/office/drawing/2014/main" id="{065BCB8D-DAB8-F240-95FE-0E5054AB7EBB}"/>
              </a:ext>
            </a:extLst>
          </p:cNvPr>
          <p:cNvPicPr>
            <a:picLocks noChangeAspect="1"/>
          </p:cNvPicPr>
          <p:nvPr userDrawn="1"/>
        </p:nvPicPr>
        <p:blipFill rotWithShape="1">
          <a:blip r:embed="rId4"/>
          <a:srcRect l="47542" b="-13025"/>
          <a:stretch/>
        </p:blipFill>
        <p:spPr>
          <a:xfrm>
            <a:off x="11636893" y="6223499"/>
            <a:ext cx="432000" cy="551576"/>
          </a:xfrm>
          <a:prstGeom prst="rect">
            <a:avLst/>
          </a:prstGeom>
        </p:spPr>
      </p:pic>
      <p:sp>
        <p:nvSpPr>
          <p:cNvPr id="10" name="Pladsholder til slidenummer 5">
            <a:extLst>
              <a:ext uri="{FF2B5EF4-FFF2-40B4-BE49-F238E27FC236}">
                <a16:creationId xmlns:a16="http://schemas.microsoft.com/office/drawing/2014/main" id="{1E56BF2B-B888-DB43-81A0-F40618657A66}"/>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295362334"/>
      </p:ext>
    </p:extLst>
  </p:cSld>
  <p:clrMapOvr>
    <a:masterClrMapping/>
  </p:clrMapOvr>
  <p:extLst>
    <p:ext uri="{DCECCB84-F9BA-43D5-87BE-67443E8EF086}">
      <p15:sldGuideLst xmlns:p15="http://schemas.microsoft.com/office/powerpoint/2012/main">
        <p15:guide id="1" orient="horz" pos="1321" userDrawn="1">
          <p15:clr>
            <a:srgbClr val="FBAE40"/>
          </p15:clr>
        </p15:guide>
        <p15:guide id="2" pos="4576" userDrawn="1">
          <p15:clr>
            <a:srgbClr val="FBAE40"/>
          </p15:clr>
        </p15:guide>
        <p15:guide id="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6589935-4281-684C-B00C-F92F3F1B25AB}"/>
              </a:ext>
            </a:extLst>
          </p:cNvPr>
          <p:cNvPicPr>
            <a:picLocks noChangeAspect="1"/>
          </p:cNvPicPr>
          <p:nvPr userDrawn="1"/>
        </p:nvPicPr>
        <p:blipFill>
          <a:blip r:embed="rId2"/>
          <a:stretch>
            <a:fillRect/>
          </a:stretch>
        </p:blipFill>
        <p:spPr>
          <a:xfrm flipH="1" flipV="1">
            <a:off x="0" y="0"/>
            <a:ext cx="12192000" cy="6858000"/>
          </a:xfrm>
          <a:prstGeom prst="rect">
            <a:avLst/>
          </a:prstGeom>
        </p:spPr>
      </p:pic>
      <p:pic>
        <p:nvPicPr>
          <p:cNvPr id="3" name="Billede 2" descr="Et billede, der indeholder person, indendørs, vindue&#10;&#10;Automatisk genereret beskrivelse">
            <a:extLst>
              <a:ext uri="{FF2B5EF4-FFF2-40B4-BE49-F238E27FC236}">
                <a16:creationId xmlns:a16="http://schemas.microsoft.com/office/drawing/2014/main" id="{85256998-6D38-1544-934A-C258D42D5F3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28275" y="-8195"/>
            <a:ext cx="4655203" cy="6874389"/>
          </a:xfrm>
          <a:prstGeom prst="rect">
            <a:avLst/>
          </a:prstGeom>
        </p:spPr>
      </p:pic>
      <p:sp>
        <p:nvSpPr>
          <p:cNvPr id="17" name="Titel 1">
            <a:extLst>
              <a:ext uri="{FF2B5EF4-FFF2-40B4-BE49-F238E27FC236}">
                <a16:creationId xmlns:a16="http://schemas.microsoft.com/office/drawing/2014/main" id="{483D6BD8-7702-8342-884C-CBF4D90B8B7C}"/>
              </a:ext>
            </a:extLst>
          </p:cNvPr>
          <p:cNvSpPr>
            <a:spLocks noGrp="1"/>
          </p:cNvSpPr>
          <p:nvPr>
            <p:ph type="title" hasCustomPrompt="1"/>
          </p:nvPr>
        </p:nvSpPr>
        <p:spPr>
          <a:xfrm>
            <a:off x="5438949" y="660151"/>
            <a:ext cx="5886559" cy="1130941"/>
          </a:xfrm>
          <a:prstGeom prst="rect">
            <a:avLst/>
          </a:prstGeom>
        </p:spPr>
        <p:txBody>
          <a:bodyPr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9" name="Retvinklet trekant 18">
            <a:extLst>
              <a:ext uri="{FF2B5EF4-FFF2-40B4-BE49-F238E27FC236}">
                <a16:creationId xmlns:a16="http://schemas.microsoft.com/office/drawing/2014/main" id="{7B51C3B6-8511-8F40-B86A-E17A7F1B507E}"/>
              </a:ext>
            </a:extLst>
          </p:cNvPr>
          <p:cNvSpPr>
            <a:spLocks/>
          </p:cNvSpPr>
          <p:nvPr userDrawn="1"/>
        </p:nvSpPr>
        <p:spPr>
          <a:xfrm flipV="1">
            <a:off x="5157503" y="753140"/>
            <a:ext cx="226800" cy="226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sp>
        <p:nvSpPr>
          <p:cNvPr id="4" name="Pladsholder til tekst 3">
            <a:extLst>
              <a:ext uri="{FF2B5EF4-FFF2-40B4-BE49-F238E27FC236}">
                <a16:creationId xmlns:a16="http://schemas.microsoft.com/office/drawing/2014/main" id="{E3AA6414-1446-3943-B92C-984BDC84ED18}"/>
              </a:ext>
            </a:extLst>
          </p:cNvPr>
          <p:cNvSpPr>
            <a:spLocks noGrp="1"/>
          </p:cNvSpPr>
          <p:nvPr>
            <p:ph type="body" sz="quarter" idx="15" hasCustomPrompt="1"/>
          </p:nvPr>
        </p:nvSpPr>
        <p:spPr>
          <a:xfrm>
            <a:off x="5438777" y="2027244"/>
            <a:ext cx="5886451" cy="4008437"/>
          </a:xfrm>
        </p:spPr>
        <p:txBody>
          <a:bodyPr>
            <a:noAutofit/>
          </a:bodyPr>
          <a:lstStyle>
            <a:lvl1pPr marL="216000" indent="-216000" defTabSz="720000">
              <a:spcBef>
                <a:spcPts val="1200"/>
              </a:spcBef>
              <a:spcAft>
                <a:spcPts val="600"/>
              </a:spcAft>
              <a:buFont typeface="Arial" panose="020B0604020202020204" pitchFamily="34" charset="0"/>
              <a:buChar char="•"/>
              <a:defRPr/>
            </a:lvl1pPr>
            <a:lvl2pPr marL="432000" indent="-216000">
              <a:buFont typeface="Arial" panose="020B0604020202020204" pitchFamily="34" charset="0"/>
              <a:buChar char="•"/>
              <a:defRPr/>
            </a:lvl2pPr>
            <a:lvl3pPr marL="648000">
              <a:defRPr sz="2000"/>
            </a:lvl3pPr>
            <a:lvl4pPr marL="558900" indent="-342900">
              <a:buFont typeface="Arial" panose="020B0604020202020204" pitchFamily="34" charset="0"/>
              <a:buChar char="•"/>
              <a:defRPr/>
            </a:lvl4pPr>
            <a:lvl5pPr marL="223200" indent="-216000">
              <a:buFont typeface="Arial" panose="020B0604020202020204" pitchFamily="34" charset="0"/>
              <a:buChar char="•"/>
              <a:defRPr/>
            </a:lvl5pPr>
            <a:lvl6pPr>
              <a:defRPr sz="2000"/>
            </a:lvl6pPr>
          </a:lstStyle>
          <a:p>
            <a:pPr lvl="0"/>
            <a:r>
              <a:rPr lang="da-DK" noProof="0"/>
              <a:t>Klik for at tilføje punkt</a:t>
            </a:r>
          </a:p>
          <a:p>
            <a:pPr lvl="8"/>
            <a:endParaRPr lang="da-DK" noProof="0"/>
          </a:p>
          <a:p>
            <a:pPr lvl="8"/>
            <a:endParaRPr lang="da-DK" noProof="0"/>
          </a:p>
          <a:p>
            <a:pPr lvl="8"/>
            <a:endParaRPr lang="da-DK" noProof="0"/>
          </a:p>
          <a:p>
            <a:pPr lvl="3"/>
            <a:endParaRPr lang="da-DK" noProof="0"/>
          </a:p>
          <a:p>
            <a:pPr lvl="3"/>
            <a:endParaRPr lang="da-DK" noProof="0"/>
          </a:p>
          <a:p>
            <a:pPr lvl="1"/>
            <a:endParaRPr lang="da-DK" noProof="0"/>
          </a:p>
          <a:p>
            <a:pPr lvl="2"/>
            <a:endParaRPr lang="da-DK" noProof="0"/>
          </a:p>
        </p:txBody>
      </p:sp>
      <p:pic>
        <p:nvPicPr>
          <p:cNvPr id="13" name="Billede 12">
            <a:extLst>
              <a:ext uri="{FF2B5EF4-FFF2-40B4-BE49-F238E27FC236}">
                <a16:creationId xmlns:a16="http://schemas.microsoft.com/office/drawing/2014/main" id="{BFA178A1-1DBA-0B4A-8297-B3C4CFB800DE}"/>
              </a:ext>
            </a:extLst>
          </p:cNvPr>
          <p:cNvPicPr>
            <a:picLocks noChangeAspect="1"/>
          </p:cNvPicPr>
          <p:nvPr userDrawn="1"/>
        </p:nvPicPr>
        <p:blipFill rotWithShape="1">
          <a:blip r:embed="rId4"/>
          <a:srcRect l="47542" b="-13025"/>
          <a:stretch/>
        </p:blipFill>
        <p:spPr>
          <a:xfrm>
            <a:off x="11636893" y="6223499"/>
            <a:ext cx="432000" cy="551576"/>
          </a:xfrm>
          <a:prstGeom prst="rect">
            <a:avLst/>
          </a:prstGeom>
        </p:spPr>
      </p:pic>
      <p:sp>
        <p:nvSpPr>
          <p:cNvPr id="10" name="Pladsholder til slidenummer 5">
            <a:extLst>
              <a:ext uri="{FF2B5EF4-FFF2-40B4-BE49-F238E27FC236}">
                <a16:creationId xmlns:a16="http://schemas.microsoft.com/office/drawing/2014/main" id="{AB1FEA94-CD62-0F4C-BA72-CC5A8F476B60}"/>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613693694"/>
      </p:ext>
    </p:extLst>
  </p:cSld>
  <p:clrMapOvr>
    <a:masterClrMapping/>
  </p:clrMapOvr>
  <p:extLst>
    <p:ext uri="{DCECCB84-F9BA-43D5-87BE-67443E8EF086}">
      <p15:sldGuideLst xmlns:p15="http://schemas.microsoft.com/office/powerpoint/2012/main">
        <p15:guide id="1" orient="horz" pos="1321" userDrawn="1">
          <p15:clr>
            <a:srgbClr val="FBAE40"/>
          </p15:clr>
        </p15:guide>
        <p15:guide id="2" pos="457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 tilføj + bullets">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6589935-4281-684C-B00C-F92F3F1B25AB}"/>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9" name="Pladsholder til slidenummer 2">
            <a:extLst>
              <a:ext uri="{FF2B5EF4-FFF2-40B4-BE49-F238E27FC236}">
                <a16:creationId xmlns:a16="http://schemas.microsoft.com/office/drawing/2014/main" id="{B16CB1A1-E7DC-284B-B5F4-1A42792172B8}"/>
              </a:ext>
            </a:extLst>
          </p:cNvPr>
          <p:cNvSpPr>
            <a:spLocks noGrp="1"/>
          </p:cNvSpPr>
          <p:nvPr>
            <p:ph type="sldNum" sz="quarter" idx="10"/>
          </p:nvPr>
        </p:nvSpPr>
        <p:spPr>
          <a:xfrm>
            <a:off x="122585" y="6391888"/>
            <a:ext cx="2743200" cy="365125"/>
          </a:xfrm>
          <a:prstGeom prst="rect">
            <a:avLst/>
          </a:prstGeom>
        </p:spPr>
        <p:txBody>
          <a:bodyPr/>
          <a:lstStyle>
            <a:lvl1pPr>
              <a:defRPr>
                <a:solidFill>
                  <a:schemeClr val="bg2"/>
                </a:solidFill>
              </a:defRPr>
            </a:lvl1pPr>
          </a:lstStyle>
          <a:p>
            <a:fld id="{FAC47CD7-D7FE-1648-B050-27C0F03B9053}" type="slidenum">
              <a:rPr lang="da-DK" smtClean="0"/>
              <a:pPr/>
              <a:t>‹nr.›</a:t>
            </a:fld>
            <a:endParaRPr lang="da-DK"/>
          </a:p>
        </p:txBody>
      </p:sp>
      <p:sp>
        <p:nvSpPr>
          <p:cNvPr id="6" name="Pladsholder til billede 5">
            <a:extLst>
              <a:ext uri="{FF2B5EF4-FFF2-40B4-BE49-F238E27FC236}">
                <a16:creationId xmlns:a16="http://schemas.microsoft.com/office/drawing/2014/main" id="{4ED937DE-A287-4C49-AD34-67E33FCDDCED}"/>
              </a:ext>
            </a:extLst>
          </p:cNvPr>
          <p:cNvSpPr>
            <a:spLocks noGrp="1"/>
          </p:cNvSpPr>
          <p:nvPr>
            <p:ph type="pic" sz="quarter" idx="17" hasCustomPrompt="1"/>
          </p:nvPr>
        </p:nvSpPr>
        <p:spPr>
          <a:xfrm>
            <a:off x="9" y="0"/>
            <a:ext cx="4583113" cy="6858000"/>
          </a:xfrm>
          <a:prstGeom prst="rect">
            <a:avLst/>
          </a:prstGeom>
          <a:solidFill>
            <a:srgbClr val="F2EEE7">
              <a:alpha val="56078"/>
            </a:srgbClr>
          </a:solidFill>
        </p:spPr>
        <p:txBody>
          <a:bodyPr anchor="ctr"/>
          <a:lstStyle>
            <a:lvl1pPr marL="0" indent="0" algn="ctr">
              <a:buNone/>
              <a:defRPr sz="1600"/>
            </a:lvl1pPr>
          </a:lstStyle>
          <a:p>
            <a:br>
              <a:rPr lang="da-DK"/>
            </a:br>
            <a:br>
              <a:rPr lang="da-DK"/>
            </a:br>
            <a:br>
              <a:rPr lang="da-DK"/>
            </a:br>
            <a:br>
              <a:rPr lang="da-DK"/>
            </a:br>
            <a:r>
              <a:rPr lang="da-DK"/>
              <a:t>Klik for at tilføje billede</a:t>
            </a:r>
          </a:p>
        </p:txBody>
      </p:sp>
      <p:sp>
        <p:nvSpPr>
          <p:cNvPr id="14" name="Titel 1">
            <a:extLst>
              <a:ext uri="{FF2B5EF4-FFF2-40B4-BE49-F238E27FC236}">
                <a16:creationId xmlns:a16="http://schemas.microsoft.com/office/drawing/2014/main" id="{27C12684-5C15-FC43-AC5B-28449DEC0B14}"/>
              </a:ext>
            </a:extLst>
          </p:cNvPr>
          <p:cNvSpPr>
            <a:spLocks noGrp="1"/>
          </p:cNvSpPr>
          <p:nvPr>
            <p:ph type="title" hasCustomPrompt="1"/>
          </p:nvPr>
        </p:nvSpPr>
        <p:spPr>
          <a:xfrm>
            <a:off x="5438949" y="660151"/>
            <a:ext cx="5886559" cy="1130941"/>
          </a:xfrm>
          <a:prstGeom prst="rect">
            <a:avLst/>
          </a:prstGeom>
        </p:spPr>
        <p:txBody>
          <a:bodyPr anchor="t">
            <a:norm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5" name="Retvinklet trekant 14">
            <a:extLst>
              <a:ext uri="{FF2B5EF4-FFF2-40B4-BE49-F238E27FC236}">
                <a16:creationId xmlns:a16="http://schemas.microsoft.com/office/drawing/2014/main" id="{668DDBC5-4DF9-C446-AE46-8C5BF29CF50B}"/>
              </a:ext>
            </a:extLst>
          </p:cNvPr>
          <p:cNvSpPr>
            <a:spLocks/>
          </p:cNvSpPr>
          <p:nvPr userDrawn="1"/>
        </p:nvSpPr>
        <p:spPr>
          <a:xfrm flipV="1">
            <a:off x="5157503" y="753140"/>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sp>
        <p:nvSpPr>
          <p:cNvPr id="17" name="Pladsholder til tekst 3">
            <a:extLst>
              <a:ext uri="{FF2B5EF4-FFF2-40B4-BE49-F238E27FC236}">
                <a16:creationId xmlns:a16="http://schemas.microsoft.com/office/drawing/2014/main" id="{86DE3D2E-BA60-6541-A4A6-16C6CAB2AA1B}"/>
              </a:ext>
            </a:extLst>
          </p:cNvPr>
          <p:cNvSpPr>
            <a:spLocks noGrp="1"/>
          </p:cNvSpPr>
          <p:nvPr>
            <p:ph type="body" sz="quarter" idx="15" hasCustomPrompt="1"/>
          </p:nvPr>
        </p:nvSpPr>
        <p:spPr>
          <a:xfrm>
            <a:off x="5438777" y="1951204"/>
            <a:ext cx="5886451" cy="4008437"/>
          </a:xfrm>
        </p:spPr>
        <p:txBody>
          <a:bodyPr>
            <a:noAutofit/>
          </a:bodyPr>
          <a:lstStyle>
            <a:lvl1pPr>
              <a:lnSpc>
                <a:spcPct val="100000"/>
              </a:lnSpc>
              <a:spcBef>
                <a:spcPts val="1200"/>
              </a:spcBef>
              <a:spcAft>
                <a:spcPts val="600"/>
              </a:spcAft>
              <a:defRPr/>
            </a:lvl1pPr>
            <a:lvl2pPr marL="432000" indent="-216000">
              <a:lnSpc>
                <a:spcPct val="100000"/>
              </a:lnSpc>
              <a:spcAft>
                <a:spcPts val="600"/>
              </a:spcAft>
              <a:buSzPct val="100000"/>
              <a:buFont typeface="Arial" panose="020B0604020202020204" pitchFamily="34" charset="0"/>
              <a:buChar char="•"/>
              <a:defRPr sz="1800"/>
            </a:lvl2pPr>
            <a:lvl3pPr marL="648000">
              <a:lnSpc>
                <a:spcPct val="100000"/>
              </a:lnSpc>
              <a:spcAft>
                <a:spcPts val="600"/>
              </a:spcAft>
              <a:defRPr/>
            </a:lvl3pPr>
            <a:lvl4pPr marL="864000" indent="-216000">
              <a:spcAft>
                <a:spcPts val="600"/>
              </a:spcAft>
              <a:buSzPct val="100000"/>
              <a:buFont typeface="Arial" panose="020B0604020202020204" pitchFamily="34" charset="0"/>
              <a:buChar char="•"/>
              <a:defRPr sz="1800"/>
            </a:lvl4pPr>
            <a:lvl5pPr marL="1080000" indent="-216000">
              <a:buFont typeface="Arial" panose="020B0604020202020204" pitchFamily="34" charset="0"/>
              <a:buChar char="•"/>
              <a:defRPr sz="1800"/>
            </a:lvl5pPr>
            <a:lvl6pPr marL="1260000">
              <a:defRPr/>
            </a:lvl6pPr>
            <a:lvl7pPr marL="1440000" indent="-180000">
              <a:spcBef>
                <a:spcPts val="0"/>
              </a:spcBef>
              <a:spcAft>
                <a:spcPts val="450"/>
              </a:spcAft>
              <a:defRPr sz="1800"/>
            </a:lvl7pPr>
            <a:lvl8pPr marL="1620000" indent="-180000">
              <a:spcBef>
                <a:spcPts val="0"/>
              </a:spcBef>
              <a:spcAft>
                <a:spcPts val="450"/>
              </a:spcAft>
              <a:defRPr sz="1800"/>
            </a:lvl8pPr>
            <a:lvl9pPr marL="1800000" indent="-180000">
              <a:spcBef>
                <a:spcPts val="0"/>
              </a:spcBef>
              <a:spcAft>
                <a:spcPts val="450"/>
              </a:spcAft>
              <a:defRPr sz="1800"/>
            </a:lvl9pPr>
          </a:lstStyle>
          <a:p>
            <a:pPr lvl="0"/>
            <a:r>
              <a:rPr lang="da-DK" noProof="0"/>
              <a:t>Klik for at tilføje punkt</a:t>
            </a:r>
          </a:p>
          <a:p>
            <a:pPr lvl="1"/>
            <a:r>
              <a:rPr lang="da-DK" noProof="0"/>
              <a:t>Andet niveau</a:t>
            </a:r>
          </a:p>
          <a:p>
            <a:pPr lvl="2"/>
            <a:r>
              <a:rPr lang="da-DK" noProof="0"/>
              <a:t>Tredje niveau</a:t>
            </a:r>
          </a:p>
          <a:p>
            <a:pPr lvl="8"/>
            <a:endParaRPr lang="da-DK" noProof="0"/>
          </a:p>
          <a:p>
            <a:pPr lvl="8"/>
            <a:endParaRPr lang="da-DK" noProof="0"/>
          </a:p>
          <a:p>
            <a:pPr lvl="3"/>
            <a:endParaRPr lang="da-DK" noProof="0"/>
          </a:p>
          <a:p>
            <a:pPr lvl="3"/>
            <a:endParaRPr lang="da-DK" noProof="0"/>
          </a:p>
          <a:p>
            <a:pPr lvl="2"/>
            <a:endParaRPr lang="da-DK" noProof="0"/>
          </a:p>
          <a:p>
            <a:pPr lvl="8"/>
            <a:endParaRPr lang="da-DK" noProof="0"/>
          </a:p>
          <a:p>
            <a:pPr lvl="8"/>
            <a:endParaRPr lang="da-DK" noProof="0"/>
          </a:p>
          <a:p>
            <a:pPr lvl="7"/>
            <a:endParaRPr lang="da-DK" noProof="0"/>
          </a:p>
          <a:p>
            <a:pPr lvl="8"/>
            <a:endParaRPr lang="da-DK" noProof="0"/>
          </a:p>
          <a:p>
            <a:pPr lvl="3"/>
            <a:endParaRPr lang="da-DK" noProof="0"/>
          </a:p>
          <a:p>
            <a:pPr lvl="8"/>
            <a:endParaRPr lang="da-DK" noProof="0"/>
          </a:p>
          <a:p>
            <a:pPr lvl="4"/>
            <a:endParaRPr lang="da-DK" noProof="0"/>
          </a:p>
        </p:txBody>
      </p:sp>
      <p:pic>
        <p:nvPicPr>
          <p:cNvPr id="13" name="Billede 12">
            <a:extLst>
              <a:ext uri="{FF2B5EF4-FFF2-40B4-BE49-F238E27FC236}">
                <a16:creationId xmlns:a16="http://schemas.microsoft.com/office/drawing/2014/main" id="{6F212E8F-581E-A74A-9BC8-CE5587ACBCB8}"/>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6" name="Pladsholder til slidenummer 5">
            <a:extLst>
              <a:ext uri="{FF2B5EF4-FFF2-40B4-BE49-F238E27FC236}">
                <a16:creationId xmlns:a16="http://schemas.microsoft.com/office/drawing/2014/main" id="{5DF54880-3993-0243-8F92-572499278F8F}"/>
              </a:ext>
            </a:extLst>
          </p:cNvPr>
          <p:cNvSpPr txBox="1">
            <a:spLocks/>
          </p:cNvSpPr>
          <p:nvPr userDrawn="1"/>
        </p:nvSpPr>
        <p:spPr>
          <a:xfrm>
            <a:off x="191344" y="6309320"/>
            <a:ext cx="2743200" cy="365125"/>
          </a:xfrm>
          <a:prstGeom prst="rect">
            <a:avLst/>
          </a:prstGeom>
        </p:spPr>
        <p:txBody>
          <a:bodyPr vert="horz" lIns="0" tIns="0" rIns="0" bIns="0" rtlCol="0" anchor="b"/>
          <a:lstStyle>
            <a:defPPr>
              <a:defRPr lang="da-DK"/>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67823C66-9136-CC46-8B62-200A46C1914A}" type="slidenum">
              <a:rPr lang="en-GB" smtClean="0"/>
              <a:pPr/>
              <a:t>‹nr.›</a:t>
            </a:fld>
            <a:endParaRPr lang="en-GB"/>
          </a:p>
        </p:txBody>
      </p:sp>
      <p:sp>
        <p:nvSpPr>
          <p:cNvPr id="12" name="Rektangel 11">
            <a:hlinkClick r:id="rId4"/>
            <a:extLst>
              <a:ext uri="{FF2B5EF4-FFF2-40B4-BE49-F238E27FC236}">
                <a16:creationId xmlns:a16="http://schemas.microsoft.com/office/drawing/2014/main" id="{9FC8D876-1E27-634D-AA60-046C18254E18}"/>
              </a:ext>
            </a:extLst>
          </p:cNvPr>
          <p:cNvSpPr/>
          <p:nvPr userDrawn="1"/>
        </p:nvSpPr>
        <p:spPr>
          <a:xfrm>
            <a:off x="0" y="6942280"/>
            <a:ext cx="12192000" cy="261610"/>
          </a:xfrm>
          <a:prstGeom prst="rect">
            <a:avLst/>
          </a:prstGeom>
          <a:solidFill>
            <a:schemeClr val="accent2"/>
          </a:solidFill>
        </p:spPr>
        <p:txBody>
          <a:bodyPr wrap="square">
            <a:spAutoFit/>
          </a:bodyPr>
          <a:lstStyle/>
          <a:p>
            <a:pPr algn="ctr"/>
            <a:r>
              <a:rPr lang="da-DK" sz="1100" b="1">
                <a:solidFill>
                  <a:schemeClr val="bg1"/>
                </a:solidFill>
              </a:rPr>
              <a:t>Find et udvalg af billeder i vores billedbibliotek her: </a:t>
            </a:r>
            <a:r>
              <a:rPr lang="da-DK" sz="1100" err="1">
                <a:solidFill>
                  <a:schemeClr val="bg1"/>
                </a:solidFill>
              </a:rPr>
              <a:t>https</a:t>
            </a:r>
            <a:r>
              <a:rPr lang="da-DK" sz="1100">
                <a:solidFill>
                  <a:schemeClr val="bg1"/>
                </a:solidFill>
              </a:rPr>
              <a:t>://</a:t>
            </a:r>
            <a:r>
              <a:rPr lang="da-DK" sz="1100" err="1">
                <a:solidFill>
                  <a:schemeClr val="bg1"/>
                </a:solidFill>
              </a:rPr>
              <a:t>schultzinformation.sharepoint.com</a:t>
            </a:r>
            <a:r>
              <a:rPr lang="da-DK" sz="1100">
                <a:solidFill>
                  <a:schemeClr val="bg1"/>
                </a:solidFill>
              </a:rPr>
              <a:t>/</a:t>
            </a:r>
            <a:r>
              <a:rPr lang="da-DK" sz="1100" err="1">
                <a:solidFill>
                  <a:schemeClr val="bg1"/>
                </a:solidFill>
              </a:rPr>
              <a:t>guiderogstandarder</a:t>
            </a:r>
            <a:r>
              <a:rPr lang="da-DK" sz="1100">
                <a:solidFill>
                  <a:schemeClr val="bg1"/>
                </a:solidFill>
              </a:rPr>
              <a:t>/Billeder</a:t>
            </a:r>
          </a:p>
        </p:txBody>
      </p:sp>
    </p:spTree>
    <p:extLst>
      <p:ext uri="{BB962C8B-B14F-4D97-AF65-F5344CB8AC3E}">
        <p14:creationId xmlns:p14="http://schemas.microsoft.com/office/powerpoint/2010/main" val="3059778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datanoter">
    <p:spTree>
      <p:nvGrpSpPr>
        <p:cNvPr id="1" name=""/>
        <p:cNvGrpSpPr/>
        <p:nvPr/>
      </p:nvGrpSpPr>
      <p:grpSpPr>
        <a:xfrm>
          <a:off x="0" y="0"/>
          <a:ext cx="0" cy="0"/>
          <a:chOff x="0" y="0"/>
          <a:chExt cx="0" cy="0"/>
        </a:xfrm>
      </p:grpSpPr>
      <p:pic>
        <p:nvPicPr>
          <p:cNvPr id="30" name="Billede 29">
            <a:extLst>
              <a:ext uri="{FF2B5EF4-FFF2-40B4-BE49-F238E27FC236}">
                <a16:creationId xmlns:a16="http://schemas.microsoft.com/office/drawing/2014/main" id="{46E5DC29-98D8-4841-8D06-672302255150}"/>
              </a:ext>
            </a:extLst>
          </p:cNvPr>
          <p:cNvPicPr>
            <a:picLocks noChangeAspect="1"/>
          </p:cNvPicPr>
          <p:nvPr userDrawn="1"/>
        </p:nvPicPr>
        <p:blipFill>
          <a:blip r:embed="rId2"/>
          <a:stretch>
            <a:fillRect/>
          </a:stretch>
        </p:blipFill>
        <p:spPr>
          <a:xfrm>
            <a:off x="0" y="0"/>
            <a:ext cx="13138125" cy="6858000"/>
          </a:xfrm>
          <a:prstGeom prst="rect">
            <a:avLst/>
          </a:prstGeom>
        </p:spPr>
      </p:pic>
      <p:sp>
        <p:nvSpPr>
          <p:cNvPr id="16" name="Rektangel 15">
            <a:extLst>
              <a:ext uri="{FF2B5EF4-FFF2-40B4-BE49-F238E27FC236}">
                <a16:creationId xmlns:a16="http://schemas.microsoft.com/office/drawing/2014/main" id="{93143627-7F2A-7F45-B04E-EB17D6E4C867}"/>
              </a:ext>
            </a:extLst>
          </p:cNvPr>
          <p:cNvSpPr/>
          <p:nvPr userDrawn="1"/>
        </p:nvSpPr>
        <p:spPr>
          <a:xfrm>
            <a:off x="9130005" y="0"/>
            <a:ext cx="40081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sp>
        <p:nvSpPr>
          <p:cNvPr id="6" name="Pladsholder til tekst 5">
            <a:extLst>
              <a:ext uri="{FF2B5EF4-FFF2-40B4-BE49-F238E27FC236}">
                <a16:creationId xmlns:a16="http://schemas.microsoft.com/office/drawing/2014/main" id="{81545724-3DB9-2145-923E-7C619A1EF0D5}"/>
              </a:ext>
            </a:extLst>
          </p:cNvPr>
          <p:cNvSpPr>
            <a:spLocks noGrp="1"/>
          </p:cNvSpPr>
          <p:nvPr>
            <p:ph type="body" sz="quarter" idx="16" hasCustomPrompt="1"/>
          </p:nvPr>
        </p:nvSpPr>
        <p:spPr>
          <a:xfrm>
            <a:off x="9507483" y="844878"/>
            <a:ext cx="3281396" cy="663575"/>
          </a:xfrm>
          <a:prstGeom prst="rect">
            <a:avLst/>
          </a:prstGeom>
        </p:spPr>
        <p:txBody>
          <a:bodyPr anchor="b">
            <a:noAutofit/>
          </a:bodyPr>
          <a:lstStyle>
            <a:lvl1pPr marL="29633" indent="0">
              <a:spcAft>
                <a:spcPts val="0"/>
              </a:spcAft>
              <a:buNone/>
              <a:tabLst/>
              <a:defRPr sz="1400" b="1" i="0" baseline="0"/>
            </a:lvl1pPr>
            <a:lvl2pPr>
              <a:defRPr sz="2667" b="1" i="0" baseline="0"/>
            </a:lvl2pPr>
            <a:lvl3pPr>
              <a:defRPr sz="2667" b="1" i="0" baseline="0"/>
            </a:lvl3pPr>
            <a:lvl4pPr>
              <a:defRPr sz="2667" b="1" i="0" baseline="0"/>
            </a:lvl4pPr>
            <a:lvl5pPr>
              <a:defRPr sz="2667" b="1" i="0" baseline="0"/>
            </a:lvl5pPr>
          </a:lstStyle>
          <a:p>
            <a:pPr lvl="0"/>
            <a:r>
              <a:rPr lang="da-DK" dirty="0"/>
              <a:t>Klik for at tilføje overskrift</a:t>
            </a:r>
          </a:p>
        </p:txBody>
      </p:sp>
      <p:sp>
        <p:nvSpPr>
          <p:cNvPr id="22" name="Pladsholder til tekst 3">
            <a:extLst>
              <a:ext uri="{FF2B5EF4-FFF2-40B4-BE49-F238E27FC236}">
                <a16:creationId xmlns:a16="http://schemas.microsoft.com/office/drawing/2014/main" id="{9ABFCCFC-EE8C-394B-8B5F-D49BFBF60095}"/>
              </a:ext>
            </a:extLst>
          </p:cNvPr>
          <p:cNvSpPr>
            <a:spLocks noGrp="1"/>
          </p:cNvSpPr>
          <p:nvPr>
            <p:ph type="body" sz="quarter" idx="19" hasCustomPrompt="1"/>
          </p:nvPr>
        </p:nvSpPr>
        <p:spPr>
          <a:xfrm>
            <a:off x="9507488" y="2239080"/>
            <a:ext cx="3281391" cy="769597"/>
          </a:xfrm>
          <a:prstGeom prst="rect">
            <a:avLst/>
          </a:prstGeom>
        </p:spPr>
        <p:txBody>
          <a:bodyPr anchor="t">
            <a:noAutofit/>
          </a:bodyPr>
          <a:lstStyle>
            <a:lvl1pPr marL="0" indent="0">
              <a:spcAft>
                <a:spcPts val="0"/>
              </a:spcAft>
              <a:buNone/>
              <a:tabLst/>
              <a:defRPr sz="4500" b="1" i="0" baseline="0">
                <a:solidFill>
                  <a:schemeClr val="accent1"/>
                </a:solidFill>
                <a:latin typeface="Tahoma" panose="020B0604030504040204" pitchFamily="34" charset="0"/>
              </a:defRPr>
            </a:lvl1pPr>
            <a:lvl2pPr>
              <a:defRPr sz="6000" b="1" i="0" baseline="0">
                <a:solidFill>
                  <a:schemeClr val="accent1"/>
                </a:solidFill>
                <a:latin typeface="Tahoma" panose="020B0604030504040204" pitchFamily="34" charset="0"/>
              </a:defRPr>
            </a:lvl2pPr>
            <a:lvl3pPr>
              <a:defRPr sz="2667" baseline="0">
                <a:latin typeface="+mn-lt"/>
              </a:defRPr>
            </a:lvl3pPr>
            <a:lvl4pPr>
              <a:defRPr sz="2667" baseline="0">
                <a:latin typeface="+mn-lt"/>
              </a:defRPr>
            </a:lvl4pPr>
            <a:lvl5pPr>
              <a:defRPr sz="2667" baseline="0">
                <a:latin typeface="+mn-lt"/>
              </a:defRPr>
            </a:lvl5pPr>
          </a:lstStyle>
          <a:p>
            <a:pPr lvl="0"/>
            <a:r>
              <a:rPr lang="da-DK" dirty="0"/>
              <a:t>100%</a:t>
            </a:r>
          </a:p>
        </p:txBody>
      </p:sp>
      <p:sp>
        <p:nvSpPr>
          <p:cNvPr id="23" name="Pladsholder til tekst 5">
            <a:extLst>
              <a:ext uri="{FF2B5EF4-FFF2-40B4-BE49-F238E27FC236}">
                <a16:creationId xmlns:a16="http://schemas.microsoft.com/office/drawing/2014/main" id="{61AC6E59-A975-9143-ACD5-A4AAA10961C2}"/>
              </a:ext>
            </a:extLst>
          </p:cNvPr>
          <p:cNvSpPr>
            <a:spLocks noGrp="1"/>
          </p:cNvSpPr>
          <p:nvPr>
            <p:ph type="body" sz="quarter" idx="20" hasCustomPrompt="1"/>
          </p:nvPr>
        </p:nvSpPr>
        <p:spPr>
          <a:xfrm>
            <a:off x="9507483" y="1651806"/>
            <a:ext cx="3281396" cy="519052"/>
          </a:xfrm>
          <a:prstGeom prst="rect">
            <a:avLst/>
          </a:prstGeom>
        </p:spPr>
        <p:txBody>
          <a:bodyPr anchor="b">
            <a:noAutofit/>
          </a:bodyPr>
          <a:lstStyle>
            <a:lvl1pPr marL="0" indent="0">
              <a:spcAft>
                <a:spcPts val="0"/>
              </a:spcAft>
              <a:buNone/>
              <a:tabLst/>
              <a:defRPr sz="1500" b="0" i="0" baseline="0">
                <a:solidFill>
                  <a:schemeClr val="accent1"/>
                </a:solidFill>
              </a:defRPr>
            </a:lvl1pPr>
            <a:lvl2pPr>
              <a:defRPr sz="2667" b="1" i="0" baseline="0"/>
            </a:lvl2pPr>
            <a:lvl3pPr>
              <a:defRPr sz="2667" b="1" i="0" baseline="0"/>
            </a:lvl3pPr>
            <a:lvl4pPr>
              <a:defRPr sz="2667" b="1" i="0" baseline="0"/>
            </a:lvl4pPr>
            <a:lvl5pPr>
              <a:defRPr sz="2667" b="1" i="0" baseline="0"/>
            </a:lvl5pPr>
          </a:lstStyle>
          <a:p>
            <a:pPr lvl="0"/>
            <a:r>
              <a:rPr lang="da-DK" dirty="0"/>
              <a:t>Klik for at tilføje overskrift</a:t>
            </a:r>
          </a:p>
        </p:txBody>
      </p:sp>
      <p:sp>
        <p:nvSpPr>
          <p:cNvPr id="24" name="Pladsholder til tekst 3">
            <a:extLst>
              <a:ext uri="{FF2B5EF4-FFF2-40B4-BE49-F238E27FC236}">
                <a16:creationId xmlns:a16="http://schemas.microsoft.com/office/drawing/2014/main" id="{8F45EE0E-5091-014F-9F51-51E056533089}"/>
              </a:ext>
            </a:extLst>
          </p:cNvPr>
          <p:cNvSpPr>
            <a:spLocks noGrp="1"/>
          </p:cNvSpPr>
          <p:nvPr>
            <p:ph type="body" sz="quarter" idx="21" hasCustomPrompt="1"/>
          </p:nvPr>
        </p:nvSpPr>
        <p:spPr>
          <a:xfrm>
            <a:off x="9517331" y="3577640"/>
            <a:ext cx="3281396" cy="769597"/>
          </a:xfrm>
          <a:prstGeom prst="rect">
            <a:avLst/>
          </a:prstGeom>
        </p:spPr>
        <p:txBody>
          <a:bodyPr anchor="t">
            <a:noAutofit/>
          </a:bodyPr>
          <a:lstStyle>
            <a:lvl1pPr marL="0" indent="0">
              <a:spcAft>
                <a:spcPts val="0"/>
              </a:spcAft>
              <a:buNone/>
              <a:tabLst/>
              <a:defRPr sz="4500" b="1" i="0" baseline="0">
                <a:solidFill>
                  <a:schemeClr val="accent2"/>
                </a:solidFill>
                <a:latin typeface="Tahoma" panose="020B0604030504040204" pitchFamily="34" charset="0"/>
              </a:defRPr>
            </a:lvl1pPr>
            <a:lvl2pPr>
              <a:defRPr sz="6000" b="1" i="0" baseline="0">
                <a:solidFill>
                  <a:schemeClr val="accent1"/>
                </a:solidFill>
                <a:latin typeface="Tahoma" panose="020B0604030504040204" pitchFamily="34" charset="0"/>
              </a:defRPr>
            </a:lvl2pPr>
            <a:lvl3pPr>
              <a:defRPr sz="2667" baseline="0">
                <a:latin typeface="+mn-lt"/>
              </a:defRPr>
            </a:lvl3pPr>
            <a:lvl4pPr>
              <a:defRPr sz="2667" baseline="0">
                <a:latin typeface="+mn-lt"/>
              </a:defRPr>
            </a:lvl4pPr>
            <a:lvl5pPr>
              <a:defRPr sz="2667" baseline="0">
                <a:latin typeface="+mn-lt"/>
              </a:defRPr>
            </a:lvl5pPr>
          </a:lstStyle>
          <a:p>
            <a:pPr lvl="0"/>
            <a:r>
              <a:rPr lang="da-DK" dirty="0"/>
              <a:t>100%</a:t>
            </a:r>
          </a:p>
        </p:txBody>
      </p:sp>
      <p:sp>
        <p:nvSpPr>
          <p:cNvPr id="25" name="Pladsholder til tekst 5">
            <a:extLst>
              <a:ext uri="{FF2B5EF4-FFF2-40B4-BE49-F238E27FC236}">
                <a16:creationId xmlns:a16="http://schemas.microsoft.com/office/drawing/2014/main" id="{98CF92C1-1241-2A4B-8997-8DE7896D8B16}"/>
              </a:ext>
            </a:extLst>
          </p:cNvPr>
          <p:cNvSpPr>
            <a:spLocks noGrp="1"/>
          </p:cNvSpPr>
          <p:nvPr>
            <p:ph type="body" sz="quarter" idx="22" hasCustomPrompt="1"/>
          </p:nvPr>
        </p:nvSpPr>
        <p:spPr>
          <a:xfrm>
            <a:off x="9517331" y="3042543"/>
            <a:ext cx="3281396" cy="519052"/>
          </a:xfrm>
          <a:prstGeom prst="rect">
            <a:avLst/>
          </a:prstGeom>
        </p:spPr>
        <p:txBody>
          <a:bodyPr anchor="b">
            <a:noAutofit/>
          </a:bodyPr>
          <a:lstStyle>
            <a:lvl1pPr marL="0" indent="0">
              <a:spcAft>
                <a:spcPts val="0"/>
              </a:spcAft>
              <a:buNone/>
              <a:tabLst/>
              <a:defRPr sz="1500" b="0" i="0" baseline="0">
                <a:solidFill>
                  <a:schemeClr val="accent2"/>
                </a:solidFill>
              </a:defRPr>
            </a:lvl1pPr>
            <a:lvl2pPr>
              <a:defRPr sz="2667" b="1" i="0" baseline="0"/>
            </a:lvl2pPr>
            <a:lvl3pPr>
              <a:defRPr sz="2667" b="1" i="0" baseline="0"/>
            </a:lvl3pPr>
            <a:lvl4pPr>
              <a:defRPr sz="2667" b="1" i="0" baseline="0"/>
            </a:lvl4pPr>
            <a:lvl5pPr>
              <a:defRPr sz="2667" b="1" i="0" baseline="0"/>
            </a:lvl5pPr>
          </a:lstStyle>
          <a:p>
            <a:pPr lvl="0"/>
            <a:r>
              <a:rPr lang="da-DK" dirty="0"/>
              <a:t>Klik for at tilføje overskrift</a:t>
            </a:r>
          </a:p>
        </p:txBody>
      </p:sp>
      <p:sp>
        <p:nvSpPr>
          <p:cNvPr id="26" name="Pladsholder til tekst 3">
            <a:extLst>
              <a:ext uri="{FF2B5EF4-FFF2-40B4-BE49-F238E27FC236}">
                <a16:creationId xmlns:a16="http://schemas.microsoft.com/office/drawing/2014/main" id="{E222CA85-CBDE-7A4F-BF9C-398D422B597A}"/>
              </a:ext>
            </a:extLst>
          </p:cNvPr>
          <p:cNvSpPr>
            <a:spLocks noGrp="1"/>
          </p:cNvSpPr>
          <p:nvPr>
            <p:ph type="body" sz="quarter" idx="23" hasCustomPrompt="1"/>
          </p:nvPr>
        </p:nvSpPr>
        <p:spPr>
          <a:xfrm>
            <a:off x="9517331" y="4912304"/>
            <a:ext cx="3281396" cy="769597"/>
          </a:xfrm>
          <a:prstGeom prst="rect">
            <a:avLst/>
          </a:prstGeom>
        </p:spPr>
        <p:txBody>
          <a:bodyPr anchor="t">
            <a:noAutofit/>
          </a:bodyPr>
          <a:lstStyle>
            <a:lvl1pPr marL="0" indent="0">
              <a:spcAft>
                <a:spcPts val="0"/>
              </a:spcAft>
              <a:buNone/>
              <a:tabLst/>
              <a:defRPr sz="4500" b="1" i="0" baseline="0">
                <a:solidFill>
                  <a:schemeClr val="accent3"/>
                </a:solidFill>
                <a:latin typeface="Tahoma" panose="020B0604030504040204" pitchFamily="34" charset="0"/>
              </a:defRPr>
            </a:lvl1pPr>
            <a:lvl2pPr>
              <a:defRPr sz="6000" b="1" i="0" baseline="0">
                <a:solidFill>
                  <a:schemeClr val="accent1"/>
                </a:solidFill>
                <a:latin typeface="Tahoma" panose="020B0604030504040204" pitchFamily="34" charset="0"/>
              </a:defRPr>
            </a:lvl2pPr>
            <a:lvl3pPr>
              <a:defRPr sz="2667" baseline="0">
                <a:latin typeface="+mn-lt"/>
              </a:defRPr>
            </a:lvl3pPr>
            <a:lvl4pPr>
              <a:defRPr sz="2667" baseline="0">
                <a:latin typeface="+mn-lt"/>
              </a:defRPr>
            </a:lvl4pPr>
            <a:lvl5pPr>
              <a:defRPr sz="2667" baseline="0">
                <a:latin typeface="+mn-lt"/>
              </a:defRPr>
            </a:lvl5pPr>
          </a:lstStyle>
          <a:p>
            <a:pPr lvl="0"/>
            <a:r>
              <a:rPr lang="da-DK" dirty="0"/>
              <a:t>100%</a:t>
            </a:r>
          </a:p>
        </p:txBody>
      </p:sp>
      <p:sp>
        <p:nvSpPr>
          <p:cNvPr id="27" name="Pladsholder til tekst 5">
            <a:extLst>
              <a:ext uri="{FF2B5EF4-FFF2-40B4-BE49-F238E27FC236}">
                <a16:creationId xmlns:a16="http://schemas.microsoft.com/office/drawing/2014/main" id="{E2404937-2DBC-8847-A823-F3365846A8E3}"/>
              </a:ext>
            </a:extLst>
          </p:cNvPr>
          <p:cNvSpPr>
            <a:spLocks noGrp="1"/>
          </p:cNvSpPr>
          <p:nvPr>
            <p:ph type="body" sz="quarter" idx="24" hasCustomPrompt="1"/>
          </p:nvPr>
        </p:nvSpPr>
        <p:spPr>
          <a:xfrm>
            <a:off x="9517331" y="4377203"/>
            <a:ext cx="3281396" cy="519052"/>
          </a:xfrm>
          <a:prstGeom prst="rect">
            <a:avLst/>
          </a:prstGeom>
        </p:spPr>
        <p:txBody>
          <a:bodyPr anchor="b">
            <a:noAutofit/>
          </a:bodyPr>
          <a:lstStyle>
            <a:lvl1pPr marL="0" indent="0">
              <a:spcAft>
                <a:spcPts val="0"/>
              </a:spcAft>
              <a:buNone/>
              <a:tabLst/>
              <a:defRPr sz="1500" b="0" i="0" baseline="0">
                <a:solidFill>
                  <a:schemeClr val="accent3"/>
                </a:solidFill>
              </a:defRPr>
            </a:lvl1pPr>
            <a:lvl2pPr>
              <a:defRPr sz="2667" b="1" i="0" baseline="0"/>
            </a:lvl2pPr>
            <a:lvl3pPr>
              <a:defRPr sz="2667" b="1" i="0" baseline="0"/>
            </a:lvl3pPr>
            <a:lvl4pPr>
              <a:defRPr sz="2667" b="1" i="0" baseline="0"/>
            </a:lvl4pPr>
            <a:lvl5pPr>
              <a:defRPr sz="2667" b="1" i="0" baseline="0"/>
            </a:lvl5pPr>
          </a:lstStyle>
          <a:p>
            <a:pPr lvl="0"/>
            <a:r>
              <a:rPr lang="da-DK" dirty="0"/>
              <a:t>Klik for at tilføje overskrift</a:t>
            </a:r>
          </a:p>
        </p:txBody>
      </p:sp>
      <p:sp>
        <p:nvSpPr>
          <p:cNvPr id="34" name="Titel 1">
            <a:extLst>
              <a:ext uri="{FF2B5EF4-FFF2-40B4-BE49-F238E27FC236}">
                <a16:creationId xmlns:a16="http://schemas.microsoft.com/office/drawing/2014/main" id="{7CB68239-E2E8-144A-A700-5BE2D0ADA086}"/>
              </a:ext>
            </a:extLst>
          </p:cNvPr>
          <p:cNvSpPr>
            <a:spLocks noGrp="1"/>
          </p:cNvSpPr>
          <p:nvPr>
            <p:ph type="title" hasCustomPrompt="1"/>
          </p:nvPr>
        </p:nvSpPr>
        <p:spPr>
          <a:xfrm>
            <a:off x="931118" y="660151"/>
            <a:ext cx="6425367" cy="1130941"/>
          </a:xfrm>
          <a:prstGeom prst="rect">
            <a:avLst/>
          </a:prstGeom>
        </p:spPr>
        <p:txBody>
          <a:bodyPr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39" name="Pladsholder til tekst 3">
            <a:extLst>
              <a:ext uri="{FF2B5EF4-FFF2-40B4-BE49-F238E27FC236}">
                <a16:creationId xmlns:a16="http://schemas.microsoft.com/office/drawing/2014/main" id="{9874F210-C377-CF42-B05B-0AD33DBC43B9}"/>
              </a:ext>
            </a:extLst>
          </p:cNvPr>
          <p:cNvSpPr>
            <a:spLocks noGrp="1"/>
          </p:cNvSpPr>
          <p:nvPr>
            <p:ph type="body" sz="quarter" idx="15" hasCustomPrompt="1"/>
          </p:nvPr>
        </p:nvSpPr>
        <p:spPr>
          <a:xfrm>
            <a:off x="919779" y="2027244"/>
            <a:ext cx="6446936" cy="4008437"/>
          </a:xfrm>
        </p:spPr>
        <p:txBody>
          <a:bodyPr>
            <a:noAutofit/>
          </a:bodyPr>
          <a:lstStyle>
            <a:lvl1pPr marL="216000">
              <a:lnSpc>
                <a:spcPct val="100000"/>
              </a:lnSpc>
              <a:spcBef>
                <a:spcPts val="1200"/>
              </a:spcBef>
              <a:spcAft>
                <a:spcPts val="600"/>
              </a:spcAft>
              <a:defRPr/>
            </a:lvl1pPr>
            <a:lvl2pPr marL="432000" indent="-216000">
              <a:lnSpc>
                <a:spcPct val="100000"/>
              </a:lnSpc>
              <a:spcAft>
                <a:spcPts val="600"/>
              </a:spcAft>
              <a:buSzPct val="100000"/>
              <a:buFont typeface="Arial" panose="020B0604020202020204" pitchFamily="34" charset="0"/>
              <a:buChar char="•"/>
              <a:tabLst/>
              <a:defRPr sz="1800"/>
            </a:lvl2pPr>
            <a:lvl3pPr marL="648000" indent="-216000">
              <a:lnSpc>
                <a:spcPct val="100000"/>
              </a:lnSpc>
              <a:spcAft>
                <a:spcPts val="600"/>
              </a:spcAft>
              <a:tabLst/>
              <a:defRPr/>
            </a:lvl3pPr>
            <a:lvl4pPr marL="864000" indent="-216000">
              <a:spcAft>
                <a:spcPts val="600"/>
              </a:spcAft>
              <a:buSzPct val="100000"/>
              <a:buFont typeface="Arial" panose="020B0604020202020204" pitchFamily="34" charset="0"/>
              <a:buChar char="•"/>
              <a:defRPr sz="1800"/>
            </a:lvl4pPr>
            <a:lvl5pPr marL="1080000" indent="-216000">
              <a:buSzPct val="100000"/>
              <a:buFont typeface="Arial" panose="020B0604020202020204" pitchFamily="34" charset="0"/>
              <a:buChar char="•"/>
              <a:defRPr sz="1800"/>
            </a:lvl5pPr>
            <a:lvl6pPr marL="1080000">
              <a:defRPr/>
            </a:lvl6pPr>
            <a:lvl7pPr marL="1296000" indent="-216000">
              <a:spcBef>
                <a:spcPts val="0"/>
              </a:spcBef>
              <a:spcAft>
                <a:spcPts val="450"/>
              </a:spcAft>
              <a:buSzPct val="100000"/>
              <a:defRPr sz="1800"/>
            </a:lvl7pPr>
            <a:lvl8pPr marL="1440000" indent="-216000">
              <a:spcBef>
                <a:spcPts val="0"/>
              </a:spcBef>
              <a:spcAft>
                <a:spcPts val="600"/>
              </a:spcAft>
              <a:defRPr sz="1800"/>
            </a:lvl8pPr>
            <a:lvl9pPr marL="1440000" indent="-216000">
              <a:spcBef>
                <a:spcPts val="0"/>
              </a:spcBef>
              <a:spcAft>
                <a:spcPts val="600"/>
              </a:spcAft>
              <a:defRPr sz="1800"/>
            </a:lvl9pPr>
          </a:lstStyle>
          <a:p>
            <a:pPr lvl="0"/>
            <a:r>
              <a:rPr lang="da-DK" noProof="0"/>
              <a:t>Klik for at tilføje punkt</a:t>
            </a:r>
          </a:p>
          <a:p>
            <a:pPr lvl="1"/>
            <a:r>
              <a:rPr lang="da-DK" noProof="0"/>
              <a:t>Andet niveau</a:t>
            </a:r>
          </a:p>
          <a:p>
            <a:pPr lvl="2"/>
            <a:r>
              <a:rPr lang="da-DK" noProof="0"/>
              <a:t>Tredje niveau</a:t>
            </a:r>
          </a:p>
          <a:p>
            <a:pPr lvl="2"/>
            <a:endParaRPr lang="da-DK" noProof="0"/>
          </a:p>
          <a:p>
            <a:pPr lvl="8"/>
            <a:endParaRPr lang="da-DK" noProof="0"/>
          </a:p>
          <a:p>
            <a:pPr lvl="8"/>
            <a:endParaRPr lang="da-DK" noProof="0"/>
          </a:p>
          <a:p>
            <a:pPr lvl="8"/>
            <a:endParaRPr lang="da-DK" noProof="0"/>
          </a:p>
          <a:p>
            <a:pPr lvl="8"/>
            <a:endParaRPr lang="da-DK" noProof="0"/>
          </a:p>
          <a:p>
            <a:pPr lvl="4"/>
            <a:endParaRPr lang="da-DK" noProof="0"/>
          </a:p>
          <a:p>
            <a:pPr lvl="5"/>
            <a:endParaRPr lang="da-DK" noProof="0"/>
          </a:p>
          <a:p>
            <a:pPr lvl="8"/>
            <a:endParaRPr lang="da-DK" noProof="0"/>
          </a:p>
          <a:p>
            <a:pPr lvl="3"/>
            <a:endParaRPr lang="da-DK" noProof="0"/>
          </a:p>
          <a:p>
            <a:pPr lvl="3"/>
            <a:endParaRPr lang="da-DK" noProof="0"/>
          </a:p>
          <a:p>
            <a:pPr lvl="8"/>
            <a:endParaRPr lang="da-DK" noProof="0"/>
          </a:p>
          <a:p>
            <a:pPr lvl="8"/>
            <a:endParaRPr lang="da-DK" noProof="0"/>
          </a:p>
          <a:p>
            <a:pPr lvl="8"/>
            <a:endParaRPr lang="da-DK" noProof="0"/>
          </a:p>
          <a:p>
            <a:pPr lvl="7"/>
            <a:endParaRPr lang="da-DK" noProof="0"/>
          </a:p>
          <a:p>
            <a:pPr lvl="6"/>
            <a:endParaRPr lang="da-DK" noProof="0"/>
          </a:p>
          <a:p>
            <a:pPr lvl="3"/>
            <a:endParaRPr lang="da-DK" sz="1800" noProof="0"/>
          </a:p>
          <a:p>
            <a:pPr lvl="5"/>
            <a:endParaRPr lang="da-DK" noProof="0"/>
          </a:p>
          <a:p>
            <a:pPr lvl="3"/>
            <a:endParaRPr lang="da-DK" noProof="0"/>
          </a:p>
          <a:p>
            <a:pPr lvl="4"/>
            <a:endParaRPr lang="da-DK" noProof="0"/>
          </a:p>
        </p:txBody>
      </p:sp>
      <p:sp>
        <p:nvSpPr>
          <p:cNvPr id="41" name="Retvinklet trekant 40">
            <a:extLst>
              <a:ext uri="{FF2B5EF4-FFF2-40B4-BE49-F238E27FC236}">
                <a16:creationId xmlns:a16="http://schemas.microsoft.com/office/drawing/2014/main" id="{D24ECC08-60BD-2741-ABC6-8E299BAF667E}"/>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pic>
        <p:nvPicPr>
          <p:cNvPr id="17" name="Billede 16">
            <a:extLst>
              <a:ext uri="{FF2B5EF4-FFF2-40B4-BE49-F238E27FC236}">
                <a16:creationId xmlns:a16="http://schemas.microsoft.com/office/drawing/2014/main" id="{14DFD542-5A5E-6849-8E54-2FDACCE030D5}"/>
              </a:ext>
            </a:extLst>
          </p:cNvPr>
          <p:cNvPicPr>
            <a:picLocks noChangeAspect="1"/>
          </p:cNvPicPr>
          <p:nvPr userDrawn="1"/>
        </p:nvPicPr>
        <p:blipFill rotWithShape="1">
          <a:blip r:embed="rId3"/>
          <a:srcRect l="47542" b="-13025"/>
          <a:stretch/>
        </p:blipFill>
        <p:spPr>
          <a:xfrm>
            <a:off x="12583017" y="6223499"/>
            <a:ext cx="432000" cy="551576"/>
          </a:xfrm>
          <a:prstGeom prst="rect">
            <a:avLst/>
          </a:prstGeom>
        </p:spPr>
      </p:pic>
      <p:sp>
        <p:nvSpPr>
          <p:cNvPr id="18" name="Pladsholder til slidenummer 5">
            <a:extLst>
              <a:ext uri="{FF2B5EF4-FFF2-40B4-BE49-F238E27FC236}">
                <a16:creationId xmlns:a16="http://schemas.microsoft.com/office/drawing/2014/main" id="{16962F44-A01E-FF43-9376-67090C8F31C1}"/>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2353275432"/>
      </p:ext>
    </p:extLst>
  </p:cSld>
  <p:clrMapOvr>
    <a:masterClrMapping/>
  </p:clrMapOvr>
  <p:extLst>
    <p:ext uri="{DCECCB84-F9BA-43D5-87BE-67443E8EF086}">
      <p15:sldGuideLst xmlns:p15="http://schemas.microsoft.com/office/powerpoint/2012/main">
        <p15:guide id="1" orient="horz" pos="476" userDrawn="1">
          <p15:clr>
            <a:srgbClr val="FBAE40"/>
          </p15:clr>
        </p15:guide>
        <p15:guide id="2" pos="617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196FBBA-92E0-8542-9C62-B2501B9EA3C6}"/>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18A33F60-49F4-0347-BB08-E6C31535C499}"/>
              </a:ext>
            </a:extLst>
          </p:cNvPr>
          <p:cNvSpPr>
            <a:spLocks noGrp="1"/>
          </p:cNvSpPr>
          <p:nvPr>
            <p:ph type="title" hasCustomPrompt="1"/>
          </p:nvPr>
        </p:nvSpPr>
        <p:spPr>
          <a:xfrm>
            <a:off x="931117" y="660151"/>
            <a:ext cx="8335121" cy="1130941"/>
          </a:xfrm>
          <a:prstGeom prst="rect">
            <a:avLst/>
          </a:prstGeom>
        </p:spPr>
        <p:txBody>
          <a:bodyPr wrap="square"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9" name="Retvinklet trekant 18">
            <a:extLst>
              <a:ext uri="{FF2B5EF4-FFF2-40B4-BE49-F238E27FC236}">
                <a16:creationId xmlns:a16="http://schemas.microsoft.com/office/drawing/2014/main" id="{F26A49B6-9FE0-0D4E-91F7-B9E360EC35A5}"/>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sp>
        <p:nvSpPr>
          <p:cNvPr id="10" name="Pladsholder til indhold 3">
            <a:extLst>
              <a:ext uri="{FF2B5EF4-FFF2-40B4-BE49-F238E27FC236}">
                <a16:creationId xmlns:a16="http://schemas.microsoft.com/office/drawing/2014/main" id="{9DFD5ABD-C6D4-9A41-9CFB-0BE309283236}"/>
              </a:ext>
            </a:extLst>
          </p:cNvPr>
          <p:cNvSpPr>
            <a:spLocks noGrp="1"/>
          </p:cNvSpPr>
          <p:nvPr>
            <p:ph sz="quarter" idx="14" hasCustomPrompt="1"/>
          </p:nvPr>
        </p:nvSpPr>
        <p:spPr>
          <a:xfrm>
            <a:off x="931873" y="1980000"/>
            <a:ext cx="8334375" cy="4008437"/>
          </a:xfrm>
        </p:spPr>
        <p:txBody>
          <a:bodyPr tIns="54000">
            <a:noAutofit/>
          </a:bodyPr>
          <a:lstStyle>
            <a:lvl1pPr marL="216000" indent="-216000">
              <a:lnSpc>
                <a:spcPct val="100000"/>
              </a:lnSpc>
              <a:spcBef>
                <a:spcPts val="1200"/>
              </a:spcBef>
              <a:spcAft>
                <a:spcPts val="600"/>
              </a:spcAft>
              <a:buFont typeface="Arial" panose="020B0604020202020204" pitchFamily="34" charset="0"/>
              <a:buChar char="•"/>
              <a:tabLst/>
              <a:defRPr sz="2000"/>
            </a:lvl1pPr>
            <a:lvl2pPr marL="432000" indent="-216000">
              <a:lnSpc>
                <a:spcPct val="100000"/>
              </a:lnSpc>
              <a:buFont typeface="Arial" panose="020B0604020202020204" pitchFamily="34" charset="0"/>
              <a:buChar char="•"/>
              <a:defRPr sz="2000" baseline="0"/>
            </a:lvl2pPr>
            <a:lvl3pPr marL="648000">
              <a:lnSpc>
                <a:spcPct val="100000"/>
              </a:lnSpc>
              <a:defRPr sz="2000"/>
            </a:lvl3pPr>
            <a:lvl4pPr marL="648000" indent="-216000">
              <a:buFont typeface="Arial" panose="020B0604020202020204" pitchFamily="34" charset="0"/>
              <a:buChar char="•"/>
              <a:defRPr/>
            </a:lvl4pPr>
            <a:lvl5pPr marL="648000" indent="-216000">
              <a:buFont typeface="Arial" panose="020B0604020202020204" pitchFamily="34" charset="0"/>
              <a:buChar char="•"/>
              <a:defRPr/>
            </a:lvl5pPr>
          </a:lstStyle>
          <a:p>
            <a:pPr lvl="0"/>
            <a:r>
              <a:rPr lang="da-DK" noProof="0"/>
              <a:t>Klik for at tilføje tekst eller indholdsobjekt</a:t>
            </a:r>
          </a:p>
          <a:p>
            <a:pPr lvl="1"/>
            <a:r>
              <a:rPr lang="da-DK" noProof="0"/>
              <a:t>Klik for at tilføj tekst på andet niveau</a:t>
            </a:r>
          </a:p>
          <a:p>
            <a:pPr lvl="8"/>
            <a:endParaRPr lang="da-DK" noProof="0"/>
          </a:p>
          <a:p>
            <a:pPr lvl="1"/>
            <a:endParaRPr lang="da-DK" noProof="0"/>
          </a:p>
          <a:p>
            <a:pPr lvl="5"/>
            <a:endParaRPr lang="da-DK" noProof="0"/>
          </a:p>
          <a:p>
            <a:pPr lvl="3"/>
            <a:endParaRPr lang="da-DK" noProof="0"/>
          </a:p>
          <a:p>
            <a:pPr lvl="4"/>
            <a:endParaRPr lang="da-DK" noProof="0"/>
          </a:p>
          <a:p>
            <a:pPr lvl="2"/>
            <a:endParaRPr lang="da-DK" noProof="0"/>
          </a:p>
          <a:p>
            <a:pPr lvl="2"/>
            <a:endParaRPr lang="da-DK" noProof="0"/>
          </a:p>
        </p:txBody>
      </p:sp>
      <p:pic>
        <p:nvPicPr>
          <p:cNvPr id="9" name="Billede 8">
            <a:extLst>
              <a:ext uri="{FF2B5EF4-FFF2-40B4-BE49-F238E27FC236}">
                <a16:creationId xmlns:a16="http://schemas.microsoft.com/office/drawing/2014/main" id="{051CFA47-32CA-2F4A-A126-BAAADEBC929E}"/>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8" name="Pladsholder til slidenummer 5">
            <a:extLst>
              <a:ext uri="{FF2B5EF4-FFF2-40B4-BE49-F238E27FC236}">
                <a16:creationId xmlns:a16="http://schemas.microsoft.com/office/drawing/2014/main" id="{04DB285F-2614-5745-994D-EDEE91828FC3}"/>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3004575864"/>
      </p:ext>
    </p:extLst>
  </p:cSld>
  <p:clrMapOvr>
    <a:masterClrMapping/>
  </p:clrMapOvr>
  <p:extLst>
    <p:ext uri="{DCECCB84-F9BA-43D5-87BE-67443E8EF086}">
      <p15:sldGuideLst xmlns:p15="http://schemas.microsoft.com/office/powerpoint/2012/main">
        <p15:guide id="1" orient="horz" pos="48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lle overskrift + stort objekt">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8BD3D1E8-8A38-6E43-B40F-2A641CD8EB67}"/>
              </a:ext>
            </a:extLst>
          </p:cNvPr>
          <p:cNvPicPr>
            <a:picLocks noChangeAspect="1"/>
          </p:cNvPicPr>
          <p:nvPr userDrawn="1"/>
        </p:nvPicPr>
        <p:blipFill>
          <a:blip r:embed="rId2"/>
          <a:stretch>
            <a:fillRect/>
          </a:stretch>
        </p:blipFill>
        <p:spPr>
          <a:xfrm>
            <a:off x="0" y="8313"/>
            <a:ext cx="12192000" cy="6858000"/>
          </a:xfrm>
          <a:prstGeom prst="rect">
            <a:avLst/>
          </a:prstGeom>
        </p:spPr>
      </p:pic>
      <p:sp>
        <p:nvSpPr>
          <p:cNvPr id="10" name="Pladsholder til indhold 3">
            <a:extLst>
              <a:ext uri="{FF2B5EF4-FFF2-40B4-BE49-F238E27FC236}">
                <a16:creationId xmlns:a16="http://schemas.microsoft.com/office/drawing/2014/main" id="{9DFD5ABD-C6D4-9A41-9CFB-0BE309283236}"/>
              </a:ext>
            </a:extLst>
          </p:cNvPr>
          <p:cNvSpPr>
            <a:spLocks noGrp="1"/>
          </p:cNvSpPr>
          <p:nvPr>
            <p:ph sz="quarter" idx="14" hasCustomPrompt="1"/>
          </p:nvPr>
        </p:nvSpPr>
        <p:spPr>
          <a:xfrm>
            <a:off x="649675" y="1306289"/>
            <a:ext cx="10620012" cy="4729389"/>
          </a:xfrm>
        </p:spPr>
        <p:txBody>
          <a:bodyPr>
            <a:noAutofit/>
          </a:bodyPr>
          <a:lstStyle>
            <a:lvl1pPr marL="216000" indent="-216000">
              <a:lnSpc>
                <a:spcPct val="100000"/>
              </a:lnSpc>
              <a:spcBef>
                <a:spcPts val="1200"/>
              </a:spcBef>
              <a:spcAft>
                <a:spcPts val="600"/>
              </a:spcAft>
              <a:buFont typeface="Arial" panose="020B0604020202020204" pitchFamily="34" charset="0"/>
              <a:buChar char="•"/>
              <a:tabLst/>
              <a:defRPr/>
            </a:lvl1pPr>
            <a:lvl2pPr marL="432000" indent="-216000">
              <a:lnSpc>
                <a:spcPct val="100000"/>
              </a:lnSpc>
              <a:spcAft>
                <a:spcPts val="600"/>
              </a:spcAft>
              <a:buSzPct val="100000"/>
              <a:buFont typeface="Arial" panose="020B0604020202020204" pitchFamily="34" charset="0"/>
              <a:buChar char="•"/>
              <a:defRPr/>
            </a:lvl2pPr>
            <a:lvl3pPr marL="648000">
              <a:lnSpc>
                <a:spcPct val="100000"/>
              </a:lnSpc>
              <a:spcAft>
                <a:spcPts val="600"/>
              </a:spcAft>
              <a:defRPr/>
            </a:lvl3pPr>
            <a:lvl4pPr marL="648000" indent="-216000">
              <a:buFont typeface="Arial" panose="020B0604020202020204" pitchFamily="34" charset="0"/>
              <a:buChar char="•"/>
              <a:defRPr sz="1800"/>
            </a:lvl4pPr>
            <a:lvl5pPr marL="648000" indent="-216000">
              <a:buFont typeface="Arial" panose="020B0604020202020204" pitchFamily="34" charset="0"/>
              <a:buChar char="•"/>
              <a:defRPr sz="1800"/>
            </a:lvl5pPr>
          </a:lstStyle>
          <a:p>
            <a:pPr lvl="0"/>
            <a:r>
              <a:rPr lang="da-DK" noProof="0"/>
              <a:t>Klik for at tilføje tekst eller indholdsobjekt</a:t>
            </a:r>
          </a:p>
          <a:p>
            <a:pPr lvl="1"/>
            <a:r>
              <a:rPr lang="da-DK" noProof="0"/>
              <a:t>Andet niveau</a:t>
            </a:r>
          </a:p>
          <a:p>
            <a:pPr lvl="2"/>
            <a:r>
              <a:rPr lang="da-DK" noProof="0"/>
              <a:t>Tredje niveau</a:t>
            </a:r>
          </a:p>
          <a:p>
            <a:pPr lvl="5"/>
            <a:endParaRPr lang="da-DK" noProof="0"/>
          </a:p>
          <a:p>
            <a:pPr lvl="8"/>
            <a:endParaRPr lang="da-DK" noProof="0"/>
          </a:p>
          <a:p>
            <a:pPr lvl="6"/>
            <a:endParaRPr lang="da-DK" noProof="0"/>
          </a:p>
          <a:p>
            <a:pPr lvl="3"/>
            <a:endParaRPr lang="da-DK" sz="1800" noProof="0"/>
          </a:p>
          <a:p>
            <a:pPr lvl="8"/>
            <a:endParaRPr lang="da-DK" noProof="0"/>
          </a:p>
          <a:p>
            <a:pPr lvl="3"/>
            <a:endParaRPr lang="da-DK" noProof="0"/>
          </a:p>
        </p:txBody>
      </p:sp>
      <p:sp>
        <p:nvSpPr>
          <p:cNvPr id="11" name="Titel 1">
            <a:extLst>
              <a:ext uri="{FF2B5EF4-FFF2-40B4-BE49-F238E27FC236}">
                <a16:creationId xmlns:a16="http://schemas.microsoft.com/office/drawing/2014/main" id="{BFAD4919-6B17-154D-BD4C-86BAD6BE5B39}"/>
              </a:ext>
            </a:extLst>
          </p:cNvPr>
          <p:cNvSpPr>
            <a:spLocks noGrp="1"/>
          </p:cNvSpPr>
          <p:nvPr>
            <p:ph type="title" hasCustomPrompt="1"/>
          </p:nvPr>
        </p:nvSpPr>
        <p:spPr>
          <a:xfrm>
            <a:off x="931108" y="721418"/>
            <a:ext cx="10346663" cy="485137"/>
          </a:xfrm>
          <a:prstGeom prst="rect">
            <a:avLst/>
          </a:prstGeom>
        </p:spPr>
        <p:txBody>
          <a:bodyPr anchor="t">
            <a:noAutofit/>
          </a:bodyPr>
          <a:lstStyle>
            <a:lvl1pPr>
              <a:defRPr sz="20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4" name="Retvinklet trekant 13">
            <a:extLst>
              <a:ext uri="{FF2B5EF4-FFF2-40B4-BE49-F238E27FC236}">
                <a16:creationId xmlns:a16="http://schemas.microsoft.com/office/drawing/2014/main" id="{03C8929D-D913-6641-9C36-C4678CCFBC92}"/>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pic>
        <p:nvPicPr>
          <p:cNvPr id="12" name="Billede 11">
            <a:extLst>
              <a:ext uri="{FF2B5EF4-FFF2-40B4-BE49-F238E27FC236}">
                <a16:creationId xmlns:a16="http://schemas.microsoft.com/office/drawing/2014/main" id="{56CA8E6A-2B75-C346-B837-109DAF8560FA}"/>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8" name="Pladsholder til slidenummer 5">
            <a:extLst>
              <a:ext uri="{FF2B5EF4-FFF2-40B4-BE49-F238E27FC236}">
                <a16:creationId xmlns:a16="http://schemas.microsoft.com/office/drawing/2014/main" id="{30EE9B60-16AE-304C-BC03-891D1F05ED5C}"/>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2864375389"/>
      </p:ext>
    </p:extLst>
  </p:cSld>
  <p:clrMapOvr>
    <a:masterClrMapping/>
  </p:clrMapOvr>
  <p:extLst>
    <p:ext uri="{DCECCB84-F9BA-43D5-87BE-67443E8EF086}">
      <p15:sldGuideLst xmlns:p15="http://schemas.microsoft.com/office/powerpoint/2012/main">
        <p15:guide id="1" orient="horz" pos="467" userDrawn="1">
          <p15:clr>
            <a:srgbClr val="FBAE40"/>
          </p15:clr>
        </p15:guide>
        <p15:guide id="2" pos="76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x objekt">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8BD3D1E8-8A38-6E43-B40F-2A641CD8EB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8A33F60-49F4-0347-BB08-E6C31535C499}"/>
              </a:ext>
            </a:extLst>
          </p:cNvPr>
          <p:cNvSpPr>
            <a:spLocks noGrp="1"/>
          </p:cNvSpPr>
          <p:nvPr>
            <p:ph type="title" hasCustomPrompt="1"/>
          </p:nvPr>
        </p:nvSpPr>
        <p:spPr>
          <a:xfrm>
            <a:off x="931109" y="660151"/>
            <a:ext cx="10338747" cy="1130941"/>
          </a:xfrm>
          <a:prstGeom prst="rect">
            <a:avLst/>
          </a:prstGeom>
        </p:spPr>
        <p:txBody>
          <a:bodyPr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0" name="Pladsholder til indhold 3">
            <a:extLst>
              <a:ext uri="{FF2B5EF4-FFF2-40B4-BE49-F238E27FC236}">
                <a16:creationId xmlns:a16="http://schemas.microsoft.com/office/drawing/2014/main" id="{9DFD5ABD-C6D4-9A41-9CFB-0BE309283236}"/>
              </a:ext>
            </a:extLst>
          </p:cNvPr>
          <p:cNvSpPr>
            <a:spLocks noGrp="1"/>
          </p:cNvSpPr>
          <p:nvPr>
            <p:ph sz="quarter" idx="14" hasCustomPrompt="1"/>
          </p:nvPr>
        </p:nvSpPr>
        <p:spPr>
          <a:xfrm>
            <a:off x="931873" y="2027244"/>
            <a:ext cx="5164137" cy="4008437"/>
          </a:xfrm>
        </p:spPr>
        <p:txBody>
          <a:bodyPr anchor="ctr">
            <a:noAutofit/>
          </a:bodyPr>
          <a:lstStyle>
            <a:lvl1pPr marL="0" indent="0" algn="ctr">
              <a:lnSpc>
                <a:spcPct val="100000"/>
              </a:lnSpc>
              <a:spcAft>
                <a:spcPts val="1600"/>
              </a:spcAft>
              <a:buFont typeface="Arial" panose="020B0604020202020204" pitchFamily="34" charset="0"/>
              <a:buNone/>
              <a:tabLst/>
              <a:defRPr sz="2000"/>
            </a:lvl1pPr>
            <a:lvl2pPr>
              <a:lnSpc>
                <a:spcPct val="100000"/>
              </a:lnSpc>
              <a:spcAft>
                <a:spcPts val="1600"/>
              </a:spcAft>
              <a:defRPr/>
            </a:lvl2pPr>
            <a:lvl3pPr>
              <a:lnSpc>
                <a:spcPct val="100000"/>
              </a:lnSpc>
              <a:spcAft>
                <a:spcPts val="1600"/>
              </a:spcAft>
              <a:defRPr/>
            </a:lvl3pPr>
          </a:lstStyle>
          <a:p>
            <a:pPr lvl="0"/>
            <a:br>
              <a:rPr lang="da-DK" noProof="0"/>
            </a:br>
            <a:br>
              <a:rPr lang="da-DK" noProof="0"/>
            </a:br>
            <a:br>
              <a:rPr lang="da-DK" noProof="0"/>
            </a:br>
            <a:br>
              <a:rPr lang="da-DK" noProof="0"/>
            </a:br>
            <a:br>
              <a:rPr lang="da-DK" noProof="0"/>
            </a:br>
            <a:br>
              <a:rPr lang="da-DK" noProof="0"/>
            </a:br>
            <a:br>
              <a:rPr lang="da-DK" noProof="0"/>
            </a:br>
            <a:r>
              <a:rPr lang="da-DK" noProof="0"/>
              <a:t>Klik for at tilføje indholdsobjekt</a:t>
            </a:r>
          </a:p>
        </p:txBody>
      </p:sp>
      <p:sp>
        <p:nvSpPr>
          <p:cNvPr id="11" name="Pladsholder til indhold 3">
            <a:extLst>
              <a:ext uri="{FF2B5EF4-FFF2-40B4-BE49-F238E27FC236}">
                <a16:creationId xmlns:a16="http://schemas.microsoft.com/office/drawing/2014/main" id="{4EC2B89C-C041-4D4F-A760-76217778676C}"/>
              </a:ext>
            </a:extLst>
          </p:cNvPr>
          <p:cNvSpPr>
            <a:spLocks noGrp="1"/>
          </p:cNvSpPr>
          <p:nvPr>
            <p:ph sz="quarter" idx="15" hasCustomPrompt="1"/>
          </p:nvPr>
        </p:nvSpPr>
        <p:spPr>
          <a:xfrm>
            <a:off x="6109261" y="2027244"/>
            <a:ext cx="5164137" cy="4008437"/>
          </a:xfrm>
        </p:spPr>
        <p:txBody>
          <a:bodyPr anchor="ctr">
            <a:noAutofit/>
          </a:bodyPr>
          <a:lstStyle>
            <a:lvl1pPr marL="0" indent="0" algn="ctr">
              <a:lnSpc>
                <a:spcPct val="100000"/>
              </a:lnSpc>
              <a:spcAft>
                <a:spcPts val="1600"/>
              </a:spcAft>
              <a:buFont typeface="Arial" panose="020B0604020202020204" pitchFamily="34" charset="0"/>
              <a:buNone/>
              <a:tabLst/>
              <a:defRPr sz="2000"/>
            </a:lvl1pPr>
            <a:lvl2pPr>
              <a:lnSpc>
                <a:spcPct val="100000"/>
              </a:lnSpc>
              <a:spcAft>
                <a:spcPts val="1600"/>
              </a:spcAft>
              <a:defRPr/>
            </a:lvl2pPr>
            <a:lvl3pPr>
              <a:lnSpc>
                <a:spcPct val="100000"/>
              </a:lnSpc>
              <a:spcAft>
                <a:spcPts val="1600"/>
              </a:spcAft>
              <a:defRPr/>
            </a:lvl3pPr>
          </a:lstStyle>
          <a:p>
            <a:pPr lvl="0"/>
            <a:br>
              <a:rPr lang="da-DK" noProof="0"/>
            </a:br>
            <a:br>
              <a:rPr lang="da-DK" noProof="0"/>
            </a:br>
            <a:br>
              <a:rPr lang="da-DK" noProof="0"/>
            </a:br>
            <a:br>
              <a:rPr lang="da-DK" noProof="0"/>
            </a:br>
            <a:br>
              <a:rPr lang="da-DK" noProof="0"/>
            </a:br>
            <a:br>
              <a:rPr lang="da-DK" noProof="0"/>
            </a:br>
            <a:br>
              <a:rPr lang="da-DK" noProof="0"/>
            </a:br>
            <a:r>
              <a:rPr lang="da-DK" noProof="0"/>
              <a:t>Klik for at tilføje indholdsobjekt</a:t>
            </a:r>
          </a:p>
        </p:txBody>
      </p:sp>
      <p:sp>
        <p:nvSpPr>
          <p:cNvPr id="14" name="Retvinklet trekant 13">
            <a:extLst>
              <a:ext uri="{FF2B5EF4-FFF2-40B4-BE49-F238E27FC236}">
                <a16:creationId xmlns:a16="http://schemas.microsoft.com/office/drawing/2014/main" id="{0315FB79-07D3-FD41-86B7-8A4B739ECB40}"/>
              </a:ext>
            </a:extLst>
          </p:cNvPr>
          <p:cNvSpPr>
            <a:spLocks/>
          </p:cNvSpPr>
          <p:nvPr userDrawn="1"/>
        </p:nvSpPr>
        <p:spPr>
          <a:xfrm flipV="1">
            <a:off x="649671" y="769767"/>
            <a:ext cx="226800" cy="2268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latin typeface="Tahoma" panose="020B0604030504040204" pitchFamily="34" charset="0"/>
            </a:endParaRPr>
          </a:p>
        </p:txBody>
      </p:sp>
      <p:pic>
        <p:nvPicPr>
          <p:cNvPr id="12" name="Billede 11">
            <a:extLst>
              <a:ext uri="{FF2B5EF4-FFF2-40B4-BE49-F238E27FC236}">
                <a16:creationId xmlns:a16="http://schemas.microsoft.com/office/drawing/2014/main" id="{8487A353-927E-874F-8484-67673145DDCC}"/>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3" name="Pladsholder til slidenummer 5">
            <a:extLst>
              <a:ext uri="{FF2B5EF4-FFF2-40B4-BE49-F238E27FC236}">
                <a16:creationId xmlns:a16="http://schemas.microsoft.com/office/drawing/2014/main" id="{19FCF846-546E-1F43-8A32-116BC705906E}"/>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2465375003"/>
      </p:ext>
    </p:extLst>
  </p:cSld>
  <p:clrMapOvr>
    <a:masterClrMapping/>
  </p:clrMapOvr>
  <p:extLst>
    <p:ext uri="{DCECCB84-F9BA-43D5-87BE-67443E8EF086}">
      <p15:sldGuideLst xmlns:p15="http://schemas.microsoft.com/office/powerpoint/2012/main">
        <p15:guide id="1" orient="horz" pos="467" userDrawn="1">
          <p15:clr>
            <a:srgbClr val="FBAE40"/>
          </p15:clr>
        </p15:guide>
        <p15:guide id="2" pos="947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B5D20FD-396B-5144-A0A9-3BD670F754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el 1">
            <a:extLst>
              <a:ext uri="{FF2B5EF4-FFF2-40B4-BE49-F238E27FC236}">
                <a16:creationId xmlns:a16="http://schemas.microsoft.com/office/drawing/2014/main" id="{564C981E-7AAA-704B-9D85-65B10BDF3830}"/>
              </a:ext>
            </a:extLst>
          </p:cNvPr>
          <p:cNvSpPr>
            <a:spLocks noGrp="1"/>
          </p:cNvSpPr>
          <p:nvPr>
            <p:ph type="title" hasCustomPrompt="1"/>
          </p:nvPr>
        </p:nvSpPr>
        <p:spPr>
          <a:xfrm>
            <a:off x="931108" y="660151"/>
            <a:ext cx="10349656" cy="1130941"/>
          </a:xfrm>
          <a:prstGeom prst="rect">
            <a:avLst/>
          </a:prstGeom>
        </p:spPr>
        <p:txBody>
          <a:bodyPr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2" name="Retvinklet trekant 11">
            <a:extLst>
              <a:ext uri="{FF2B5EF4-FFF2-40B4-BE49-F238E27FC236}">
                <a16:creationId xmlns:a16="http://schemas.microsoft.com/office/drawing/2014/main" id="{07F594CC-73E1-FE4A-B03E-D1E0F51653A2}"/>
              </a:ext>
            </a:extLst>
          </p:cNvPr>
          <p:cNvSpPr>
            <a:spLocks/>
          </p:cNvSpPr>
          <p:nvPr userDrawn="1"/>
        </p:nvSpPr>
        <p:spPr>
          <a:xfrm flipV="1">
            <a:off x="649671" y="769767"/>
            <a:ext cx="226800" cy="226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pic>
        <p:nvPicPr>
          <p:cNvPr id="11" name="Billede 10">
            <a:extLst>
              <a:ext uri="{FF2B5EF4-FFF2-40B4-BE49-F238E27FC236}">
                <a16:creationId xmlns:a16="http://schemas.microsoft.com/office/drawing/2014/main" id="{44101465-D6E6-8C48-BB6E-6CBA57ED8979}"/>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3" name="Pladsholder til SmartArt 2">
            <a:extLst>
              <a:ext uri="{FF2B5EF4-FFF2-40B4-BE49-F238E27FC236}">
                <a16:creationId xmlns:a16="http://schemas.microsoft.com/office/drawing/2014/main" id="{6EDCC443-DE7B-B846-9473-C14E989478A4}"/>
              </a:ext>
            </a:extLst>
          </p:cNvPr>
          <p:cNvSpPr>
            <a:spLocks noGrp="1"/>
          </p:cNvSpPr>
          <p:nvPr>
            <p:ph type="dgm" sz="quarter" idx="16" hasCustomPrompt="1"/>
          </p:nvPr>
        </p:nvSpPr>
        <p:spPr>
          <a:xfrm>
            <a:off x="931863" y="1910446"/>
            <a:ext cx="10348912" cy="4137932"/>
          </a:xfrm>
        </p:spPr>
        <p:txBody>
          <a:bodyPr anchor="ctr">
            <a:noAutofit/>
          </a:bodyPr>
          <a:lstStyle>
            <a:lvl1pPr marL="10584" indent="0" algn="ctr">
              <a:buNone/>
              <a:defRPr sz="2000"/>
            </a:lvl1pPr>
          </a:lstStyle>
          <a:p>
            <a:br>
              <a:rPr lang="da-DK" noProof="0"/>
            </a:br>
            <a:br>
              <a:rPr lang="da-DK" noProof="0"/>
            </a:br>
            <a:br>
              <a:rPr lang="da-DK" noProof="0"/>
            </a:br>
            <a:br>
              <a:rPr lang="da-DK" noProof="0"/>
            </a:br>
            <a:br>
              <a:rPr lang="da-DK" noProof="0"/>
            </a:br>
            <a:br>
              <a:rPr lang="da-DK" noProof="0"/>
            </a:br>
            <a:r>
              <a:rPr lang="da-DK" noProof="0"/>
              <a:t>Klik for at tilføje Smart-Art grafik</a:t>
            </a:r>
          </a:p>
        </p:txBody>
      </p:sp>
      <p:sp>
        <p:nvSpPr>
          <p:cNvPr id="8" name="Pladsholder til slidenummer 5">
            <a:extLst>
              <a:ext uri="{FF2B5EF4-FFF2-40B4-BE49-F238E27FC236}">
                <a16:creationId xmlns:a16="http://schemas.microsoft.com/office/drawing/2014/main" id="{07D8DD51-2897-664D-BE2E-B9B043DBBD09}"/>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78986883"/>
      </p:ext>
    </p:extLst>
  </p:cSld>
  <p:clrMapOvr>
    <a:masterClrMapping/>
  </p:clrMapOvr>
  <p:extLst>
    <p:ext uri="{DCECCB84-F9BA-43D5-87BE-67443E8EF086}">
      <p15:sldGuideLst xmlns:p15="http://schemas.microsoft.com/office/powerpoint/2012/main">
        <p15:guide id="1" orient="horz" pos="467" userDrawn="1">
          <p15:clr>
            <a:srgbClr val="FBAE40"/>
          </p15:clr>
        </p15:guide>
        <p15:guide id="2" pos="947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 Grafisk fors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4E58D0A-C373-784F-8305-35663EB905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flipV="1">
            <a:off x="-168696" y="-8668"/>
            <a:ext cx="12420000" cy="6995078"/>
          </a:xfrm>
          <a:prstGeom prst="rect">
            <a:avLst/>
          </a:prstGeom>
          <a:ln>
            <a:solidFill>
              <a:schemeClr val="tx1"/>
            </a:solidFill>
          </a:ln>
        </p:spPr>
      </p:pic>
      <p:pic>
        <p:nvPicPr>
          <p:cNvPr id="3" name="Billede 2">
            <a:extLst>
              <a:ext uri="{FF2B5EF4-FFF2-40B4-BE49-F238E27FC236}">
                <a16:creationId xmlns:a16="http://schemas.microsoft.com/office/drawing/2014/main" id="{89C0167A-0166-C04F-952D-C2C0C76A507C}"/>
              </a:ext>
            </a:extLst>
          </p:cNvPr>
          <p:cNvPicPr>
            <a:picLocks noChangeAspect="1"/>
          </p:cNvPicPr>
          <p:nvPr/>
        </p:nvPicPr>
        <p:blipFill>
          <a:blip r:embed="rId3"/>
          <a:stretch>
            <a:fillRect/>
          </a:stretch>
        </p:blipFill>
        <p:spPr>
          <a:xfrm>
            <a:off x="9264352" y="1234620"/>
            <a:ext cx="1585575" cy="939600"/>
          </a:xfrm>
          <a:prstGeom prst="rect">
            <a:avLst/>
          </a:prstGeom>
        </p:spPr>
      </p:pic>
      <p:sp>
        <p:nvSpPr>
          <p:cNvPr id="9" name="Pladsholder til tekst 15">
            <a:extLst>
              <a:ext uri="{FF2B5EF4-FFF2-40B4-BE49-F238E27FC236}">
                <a16:creationId xmlns:a16="http://schemas.microsoft.com/office/drawing/2014/main" id="{BDF86F01-9ED3-C941-A4AE-0B1F1A9FBCE1}"/>
              </a:ext>
            </a:extLst>
          </p:cNvPr>
          <p:cNvSpPr>
            <a:spLocks noGrp="1"/>
          </p:cNvSpPr>
          <p:nvPr>
            <p:ph type="body" sz="quarter" idx="10" hasCustomPrompt="1"/>
          </p:nvPr>
        </p:nvSpPr>
        <p:spPr>
          <a:xfrm>
            <a:off x="880317" y="2809757"/>
            <a:ext cx="7268327" cy="2768600"/>
          </a:xfrm>
        </p:spPr>
        <p:txBody>
          <a:bodyPr>
            <a:noAutofit/>
          </a:bodyPr>
          <a:lstStyle>
            <a:lvl1pPr marL="0" indent="0">
              <a:buFontTx/>
              <a:buNone/>
              <a:defRPr sz="3600">
                <a:solidFill>
                  <a:schemeClr val="bg1"/>
                </a:solidFill>
              </a:defRPr>
            </a:lvl1pPr>
            <a:lvl2pPr>
              <a:buFontTx/>
              <a:buNone/>
              <a:defRPr sz="4267"/>
            </a:lvl2pPr>
            <a:lvl3pPr>
              <a:buFontTx/>
              <a:buNone/>
              <a:defRPr sz="3733"/>
            </a:lvl3pPr>
            <a:lvl4pPr>
              <a:buFontTx/>
              <a:buNone/>
              <a:defRPr sz="3200"/>
            </a:lvl4pPr>
            <a:lvl5pPr>
              <a:buFontTx/>
              <a:buNone/>
              <a:defRPr sz="3200"/>
            </a:lvl5pPr>
          </a:lstStyle>
          <a:p>
            <a:pPr lvl="0"/>
            <a:r>
              <a:rPr lang="da-DK" dirty="0"/>
              <a:t>Klik for at tilføje titel </a:t>
            </a:r>
            <a:br>
              <a:rPr lang="da-DK" dirty="0"/>
            </a:br>
            <a:r>
              <a:rPr lang="da-DK" dirty="0"/>
              <a:t>på præsentationen </a:t>
            </a:r>
          </a:p>
        </p:txBody>
      </p:sp>
      <p:sp>
        <p:nvSpPr>
          <p:cNvPr id="10" name="Pladsholder til tekst 17">
            <a:extLst>
              <a:ext uri="{FF2B5EF4-FFF2-40B4-BE49-F238E27FC236}">
                <a16:creationId xmlns:a16="http://schemas.microsoft.com/office/drawing/2014/main" id="{A80EDF5B-7B03-8A46-B4F5-C88E0174724D}"/>
              </a:ext>
            </a:extLst>
          </p:cNvPr>
          <p:cNvSpPr>
            <a:spLocks noGrp="1"/>
          </p:cNvSpPr>
          <p:nvPr>
            <p:ph type="body" sz="quarter" idx="11" hasCustomPrompt="1"/>
          </p:nvPr>
        </p:nvSpPr>
        <p:spPr>
          <a:xfrm>
            <a:off x="880317" y="2051803"/>
            <a:ext cx="7268327" cy="546100"/>
          </a:xfrm>
        </p:spPr>
        <p:txBody>
          <a:bodyPr anchor="b">
            <a:noAutofit/>
          </a:bodyPr>
          <a:lstStyle>
            <a:lvl1pPr marL="0" indent="0">
              <a:lnSpc>
                <a:spcPts val="3200"/>
              </a:lnSpc>
              <a:spcBef>
                <a:spcPts val="0"/>
              </a:spcBef>
              <a:buNone/>
              <a:defRPr sz="2000" b="0" cap="all" baseline="0">
                <a:solidFill>
                  <a:schemeClr val="bg1"/>
                </a:solidFill>
              </a:defRPr>
            </a:lvl1pPr>
            <a:lvl2pPr indent="0">
              <a:buNone/>
              <a:defRPr sz="2667" cap="all" baseline="0">
                <a:solidFill>
                  <a:schemeClr val="tx1"/>
                </a:solidFill>
              </a:defRPr>
            </a:lvl2pPr>
            <a:lvl3pPr indent="0">
              <a:buNone/>
              <a:defRPr sz="2667" cap="all" baseline="0">
                <a:solidFill>
                  <a:schemeClr val="tx1"/>
                </a:solidFill>
              </a:defRPr>
            </a:lvl3pPr>
            <a:lvl4pPr indent="0">
              <a:buNone/>
              <a:defRPr sz="2667" cap="all" baseline="0">
                <a:solidFill>
                  <a:schemeClr val="tx1"/>
                </a:solidFill>
              </a:defRPr>
            </a:lvl4pPr>
            <a:lvl5pPr indent="0">
              <a:buNone/>
              <a:defRPr sz="2667" cap="all" baseline="0">
                <a:solidFill>
                  <a:schemeClr val="tx1"/>
                </a:solidFill>
              </a:defRPr>
            </a:lvl5pPr>
          </a:lstStyle>
          <a:p>
            <a:pPr lvl="0"/>
            <a:r>
              <a:rPr lang="da-DK" dirty="0"/>
              <a:t>TILFØJ TEMA eller kunde</a:t>
            </a:r>
          </a:p>
        </p:txBody>
      </p:sp>
    </p:spTree>
    <p:extLst>
      <p:ext uri="{BB962C8B-B14F-4D97-AF65-F5344CB8AC3E}">
        <p14:creationId xmlns:p14="http://schemas.microsoft.com/office/powerpoint/2010/main" val="1676695563"/>
      </p:ext>
    </p:extLst>
  </p:cSld>
  <p:clrMapOvr>
    <a:masterClrMapping/>
  </p:clrMapOvr>
  <p:extLst>
    <p:ext uri="{DCECCB84-F9BA-43D5-87BE-67443E8EF086}">
      <p15:sldGuideLst xmlns:p15="http://schemas.microsoft.com/office/powerpoint/2012/main">
        <p15:guide id="1" orient="horz" pos="1503">
          <p15:clr>
            <a:srgbClr val="FBAE40"/>
          </p15:clr>
        </p15:guide>
        <p15:guide id="2" pos="7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4" name="Pladsholder til diagram 3">
            <a:extLst>
              <a:ext uri="{FF2B5EF4-FFF2-40B4-BE49-F238E27FC236}">
                <a16:creationId xmlns:a16="http://schemas.microsoft.com/office/drawing/2014/main" id="{AD69E5FB-A63B-274C-AC5D-22A4D30B6C7F}"/>
              </a:ext>
            </a:extLst>
          </p:cNvPr>
          <p:cNvSpPr>
            <a:spLocks noGrp="1"/>
          </p:cNvSpPr>
          <p:nvPr>
            <p:ph type="chart" sz="quarter" idx="12" hasCustomPrompt="1"/>
          </p:nvPr>
        </p:nvSpPr>
        <p:spPr>
          <a:xfrm>
            <a:off x="931110" y="1910446"/>
            <a:ext cx="10349668" cy="4137932"/>
          </a:xfrm>
          <a:prstGeom prst="rect">
            <a:avLst/>
          </a:prstGeom>
        </p:spPr>
        <p:txBody>
          <a:bodyPr anchor="ctr">
            <a:noAutofit/>
          </a:bodyPr>
          <a:lstStyle>
            <a:lvl1pPr marL="0" indent="0" algn="ctr">
              <a:buNone/>
              <a:defRPr sz="2000"/>
            </a:lvl1pPr>
          </a:lstStyle>
          <a:p>
            <a:br>
              <a:rPr lang="da-DK" noProof="0"/>
            </a:br>
            <a:br>
              <a:rPr lang="da-DK" noProof="0"/>
            </a:br>
            <a:br>
              <a:rPr lang="da-DK" noProof="0"/>
            </a:br>
            <a:br>
              <a:rPr lang="da-DK" noProof="0"/>
            </a:br>
            <a:br>
              <a:rPr lang="da-DK" noProof="0"/>
            </a:br>
            <a:br>
              <a:rPr lang="da-DK" noProof="0"/>
            </a:br>
            <a:r>
              <a:rPr lang="da-DK" noProof="0"/>
              <a:t>Klik for at tilføje diagram</a:t>
            </a:r>
          </a:p>
        </p:txBody>
      </p:sp>
      <p:sp>
        <p:nvSpPr>
          <p:cNvPr id="6" name="Titel 1">
            <a:extLst>
              <a:ext uri="{FF2B5EF4-FFF2-40B4-BE49-F238E27FC236}">
                <a16:creationId xmlns:a16="http://schemas.microsoft.com/office/drawing/2014/main" id="{96428941-A296-A54F-BDC7-4AD2A7EF66D8}"/>
              </a:ext>
            </a:extLst>
          </p:cNvPr>
          <p:cNvSpPr>
            <a:spLocks noGrp="1"/>
          </p:cNvSpPr>
          <p:nvPr>
            <p:ph type="title" hasCustomPrompt="1"/>
          </p:nvPr>
        </p:nvSpPr>
        <p:spPr>
          <a:xfrm>
            <a:off x="931115" y="660151"/>
            <a:ext cx="10349657" cy="1130941"/>
          </a:xfrm>
          <a:prstGeom prst="rect">
            <a:avLst/>
          </a:prstGeom>
        </p:spPr>
        <p:txBody>
          <a:bodyPr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9" name="Retvinklet trekant 8">
            <a:extLst>
              <a:ext uri="{FF2B5EF4-FFF2-40B4-BE49-F238E27FC236}">
                <a16:creationId xmlns:a16="http://schemas.microsoft.com/office/drawing/2014/main" id="{FEFB0887-3A35-6546-8142-A34785567055}"/>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sp>
        <p:nvSpPr>
          <p:cNvPr id="8" name="Pladsholder til slidenummer 5">
            <a:extLst>
              <a:ext uri="{FF2B5EF4-FFF2-40B4-BE49-F238E27FC236}">
                <a16:creationId xmlns:a16="http://schemas.microsoft.com/office/drawing/2014/main" id="{CC9485CC-C104-EC4C-9937-AE3E9E3EE8D0}"/>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2241828641"/>
      </p:ext>
    </p:extLst>
  </p:cSld>
  <p:clrMapOvr>
    <a:masterClrMapping/>
  </p:clrMapOvr>
  <p:extLst>
    <p:ext uri="{DCECCB84-F9BA-43D5-87BE-67443E8EF086}">
      <p15:sldGuideLst xmlns:p15="http://schemas.microsoft.com/office/powerpoint/2012/main">
        <p15:guide id="1" orient="horz" pos="463" userDrawn="1">
          <p15:clr>
            <a:srgbClr val="FBAE40"/>
          </p15:clr>
        </p15:guide>
        <p15:guide id="2" pos="947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m Schultz">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7666502-D507-7B40-AD68-B7E24E1310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ladsholder til slidenummer 2">
            <a:extLst>
              <a:ext uri="{FF2B5EF4-FFF2-40B4-BE49-F238E27FC236}">
                <a16:creationId xmlns:a16="http://schemas.microsoft.com/office/drawing/2014/main" id="{7465139F-25D8-9441-A093-17DBA09355BD}"/>
              </a:ext>
            </a:extLst>
          </p:cNvPr>
          <p:cNvSpPr>
            <a:spLocks noGrp="1"/>
          </p:cNvSpPr>
          <p:nvPr>
            <p:ph type="sldNum" sz="quarter" idx="10"/>
          </p:nvPr>
        </p:nvSpPr>
        <p:spPr/>
        <p:txBody>
          <a:bodyPr/>
          <a:lstStyle/>
          <a:p>
            <a:fld id="{FAC47CD7-D7FE-1648-B050-27C0F03B9053}" type="slidenum">
              <a:rPr lang="da-DK" smtClean="0"/>
              <a:pPr/>
              <a:t>‹nr.›</a:t>
            </a:fld>
            <a:endParaRPr lang="da-DK"/>
          </a:p>
        </p:txBody>
      </p:sp>
      <p:pic>
        <p:nvPicPr>
          <p:cNvPr id="7" name="Billede 6">
            <a:extLst>
              <a:ext uri="{FF2B5EF4-FFF2-40B4-BE49-F238E27FC236}">
                <a16:creationId xmlns:a16="http://schemas.microsoft.com/office/drawing/2014/main" id="{5EB567FA-301A-7B4E-AD0C-2BB7AB42D84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4116" y="-9326"/>
            <a:ext cx="5232415" cy="6928539"/>
          </a:xfrm>
          <a:prstGeom prst="rect">
            <a:avLst/>
          </a:prstGeom>
        </p:spPr>
      </p:pic>
      <p:grpSp>
        <p:nvGrpSpPr>
          <p:cNvPr id="21" name="Gruppe 20">
            <a:extLst>
              <a:ext uri="{FF2B5EF4-FFF2-40B4-BE49-F238E27FC236}">
                <a16:creationId xmlns:a16="http://schemas.microsoft.com/office/drawing/2014/main" id="{0B491865-F871-DA49-95EE-5712AD7DF287}"/>
              </a:ext>
            </a:extLst>
          </p:cNvPr>
          <p:cNvGrpSpPr/>
          <p:nvPr userDrawn="1"/>
        </p:nvGrpSpPr>
        <p:grpSpPr>
          <a:xfrm>
            <a:off x="5629575" y="1461214"/>
            <a:ext cx="5453584" cy="3980649"/>
            <a:chOff x="5629575" y="1413912"/>
            <a:chExt cx="5453584" cy="3980649"/>
          </a:xfrm>
        </p:grpSpPr>
        <p:sp>
          <p:nvSpPr>
            <p:cNvPr id="17" name="Retvinklet trekant 16">
              <a:extLst>
                <a:ext uri="{FF2B5EF4-FFF2-40B4-BE49-F238E27FC236}">
                  <a16:creationId xmlns:a16="http://schemas.microsoft.com/office/drawing/2014/main" id="{66A57534-ACEA-374D-819B-216D20B25A1D}"/>
                </a:ext>
              </a:extLst>
            </p:cNvPr>
            <p:cNvSpPr>
              <a:spLocks/>
            </p:cNvSpPr>
            <p:nvPr userDrawn="1"/>
          </p:nvSpPr>
          <p:spPr>
            <a:xfrm flipV="1">
              <a:off x="5640769" y="1467596"/>
              <a:ext cx="226800" cy="226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noProof="0">
                <a:latin typeface="Tahoma" panose="020B0604030504040204" pitchFamily="34" charset="0"/>
              </a:endParaRPr>
            </a:p>
          </p:txBody>
        </p:sp>
        <p:pic>
          <p:nvPicPr>
            <p:cNvPr id="20" name="Billede 19">
              <a:extLst>
                <a:ext uri="{FF2B5EF4-FFF2-40B4-BE49-F238E27FC236}">
                  <a16:creationId xmlns:a16="http://schemas.microsoft.com/office/drawing/2014/main" id="{F43A21A4-E24D-DE4B-83CB-33D94B05434D}"/>
                </a:ext>
              </a:extLst>
            </p:cNvPr>
            <p:cNvPicPr>
              <a:picLocks noChangeAspect="1"/>
            </p:cNvPicPr>
            <p:nvPr userDrawn="1"/>
          </p:nvPicPr>
          <p:blipFill>
            <a:blip r:embed="rId4"/>
            <a:stretch>
              <a:fillRect/>
            </a:stretch>
          </p:blipFill>
          <p:spPr>
            <a:xfrm>
              <a:off x="5629575" y="1413912"/>
              <a:ext cx="5453584" cy="3980649"/>
            </a:xfrm>
            <a:prstGeom prst="rect">
              <a:avLst/>
            </a:prstGeom>
          </p:spPr>
        </p:pic>
      </p:grpSp>
    </p:spTree>
    <p:extLst>
      <p:ext uri="{BB962C8B-B14F-4D97-AF65-F5344CB8AC3E}">
        <p14:creationId xmlns:p14="http://schemas.microsoft.com/office/powerpoint/2010/main" val="3062903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7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1 Ekstern pay-off">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AB767BB3-82B6-354B-83D8-1903D4E7070D}"/>
              </a:ext>
            </a:extLst>
          </p:cNvPr>
          <p:cNvSpPr>
            <a:spLocks noGrp="1"/>
          </p:cNvSpPr>
          <p:nvPr>
            <p:ph type="sldNum" sz="quarter" idx="12"/>
          </p:nvPr>
        </p:nvSpPr>
        <p:spPr>
          <a:xfrm>
            <a:off x="211693" y="6316736"/>
            <a:ext cx="2743200" cy="365125"/>
          </a:xfrm>
          <a:prstGeom prst="rect">
            <a:avLst/>
          </a:prstGeom>
        </p:spPr>
        <p:txBody>
          <a:bodyPr/>
          <a:lstStyle>
            <a:lvl1pPr>
              <a:defRPr b="0" i="0">
                <a:latin typeface="Tahoma" panose="020B0604030504040204" pitchFamily="34" charset="0"/>
              </a:defRPr>
            </a:lvl1pPr>
          </a:lstStyle>
          <a:p>
            <a:fld id="{47B78D73-5011-F846-9221-449F60BC72E2}" type="slidenum">
              <a:rPr lang="da-DK" smtClean="0"/>
              <a:pPr/>
              <a:t>‹nr.›</a:t>
            </a:fld>
            <a:endParaRPr lang="da-DK"/>
          </a:p>
        </p:txBody>
      </p:sp>
      <p:pic>
        <p:nvPicPr>
          <p:cNvPr id="8" name="Billede 7">
            <a:extLst>
              <a:ext uri="{FF2B5EF4-FFF2-40B4-BE49-F238E27FC236}">
                <a16:creationId xmlns:a16="http://schemas.microsoft.com/office/drawing/2014/main" id="{6A68FC8A-D8C9-5541-9537-F9FF2CB139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680" y="-27384"/>
            <a:ext cx="12265211" cy="6912000"/>
          </a:xfrm>
          <a:prstGeom prst="rect">
            <a:avLst/>
          </a:prstGeom>
        </p:spPr>
      </p:pic>
      <p:sp>
        <p:nvSpPr>
          <p:cNvPr id="9" name="Pladsholder til slidenummer 5">
            <a:extLst>
              <a:ext uri="{FF2B5EF4-FFF2-40B4-BE49-F238E27FC236}">
                <a16:creationId xmlns:a16="http://schemas.microsoft.com/office/drawing/2014/main" id="{22BD3188-5C3E-334A-A3EF-A37CACF39B9B}"/>
              </a:ext>
            </a:extLst>
          </p:cNvPr>
          <p:cNvSpPr txBox="1">
            <a:spLocks/>
          </p:cNvSpPr>
          <p:nvPr userDrawn="1"/>
        </p:nvSpPr>
        <p:spPr>
          <a:xfrm>
            <a:off x="191344" y="6309320"/>
            <a:ext cx="2743200" cy="365125"/>
          </a:xfrm>
          <a:prstGeom prst="rect">
            <a:avLst/>
          </a:prstGeom>
        </p:spPr>
        <p:txBody>
          <a:bodyPr vert="horz" lIns="0" tIns="0" rIns="0" bIns="0" rtlCol="0" anchor="b"/>
          <a:lstStyle>
            <a:defPPr>
              <a:defRPr lang="da-DK"/>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67823C66-9136-CC46-8B62-200A46C1914A}" type="slidenum">
              <a:rPr lang="en-GB" smtClean="0">
                <a:solidFill>
                  <a:schemeClr val="bg1"/>
                </a:solidFill>
              </a:rPr>
              <a:pPr/>
              <a:t>‹nr.›</a:t>
            </a:fld>
            <a:endParaRPr lang="en-GB">
              <a:solidFill>
                <a:schemeClr val="bg1"/>
              </a:solidFill>
            </a:endParaRPr>
          </a:p>
        </p:txBody>
      </p:sp>
      <p:pic>
        <p:nvPicPr>
          <p:cNvPr id="10" name="Billede 9">
            <a:extLst>
              <a:ext uri="{FF2B5EF4-FFF2-40B4-BE49-F238E27FC236}">
                <a16:creationId xmlns:a16="http://schemas.microsoft.com/office/drawing/2014/main" id="{0E191217-219D-1E43-934F-46D01BD135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406" y="-13856"/>
            <a:ext cx="13392000" cy="6925964"/>
          </a:xfrm>
          <a:prstGeom prst="rect">
            <a:avLst/>
          </a:prstGeom>
        </p:spPr>
      </p:pic>
    </p:spTree>
    <p:extLst>
      <p:ext uri="{BB962C8B-B14F-4D97-AF65-F5344CB8AC3E}">
        <p14:creationId xmlns:p14="http://schemas.microsoft.com/office/powerpoint/2010/main" val="100981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 Ekstern pay-off ">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FECCEB4-928C-AC4A-A265-A77537BD89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 y="10"/>
            <a:ext cx="12196191" cy="6873105"/>
          </a:xfrm>
          <a:prstGeom prst="rect">
            <a:avLst/>
          </a:prstGeom>
        </p:spPr>
      </p:pic>
      <p:pic>
        <p:nvPicPr>
          <p:cNvPr id="3" name="Billede 2">
            <a:extLst>
              <a:ext uri="{FF2B5EF4-FFF2-40B4-BE49-F238E27FC236}">
                <a16:creationId xmlns:a16="http://schemas.microsoft.com/office/drawing/2014/main" id="{53D183AF-74FE-124E-8753-EE3F2A16914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3871" y="839"/>
            <a:ext cx="13411200" cy="6935895"/>
          </a:xfrm>
          <a:prstGeom prst="rect">
            <a:avLst/>
          </a:prstGeom>
        </p:spPr>
      </p:pic>
      <p:sp>
        <p:nvSpPr>
          <p:cNvPr id="7" name="Pladsholder til slidenummer 5">
            <a:extLst>
              <a:ext uri="{FF2B5EF4-FFF2-40B4-BE49-F238E27FC236}">
                <a16:creationId xmlns:a16="http://schemas.microsoft.com/office/drawing/2014/main" id="{475D5F93-C8E6-F64A-9A9E-E89C2C576A07}"/>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4091468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3 Ekstern pay-off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6BD6285-9A33-D540-B4AD-A9D049499F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Billede 2">
            <a:extLst>
              <a:ext uri="{FF2B5EF4-FFF2-40B4-BE49-F238E27FC236}">
                <a16:creationId xmlns:a16="http://schemas.microsoft.com/office/drawing/2014/main" id="{53D183AF-74FE-124E-8753-EE3F2A16914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3871" y="839"/>
            <a:ext cx="13411200" cy="6935895"/>
          </a:xfrm>
          <a:prstGeom prst="rect">
            <a:avLst/>
          </a:prstGeom>
        </p:spPr>
      </p:pic>
      <p:sp>
        <p:nvSpPr>
          <p:cNvPr id="7" name="Pladsholder til slidenummer 5">
            <a:extLst>
              <a:ext uri="{FF2B5EF4-FFF2-40B4-BE49-F238E27FC236}">
                <a16:creationId xmlns:a16="http://schemas.microsoft.com/office/drawing/2014/main" id="{302EB678-7730-CD49-B470-E54F13ABF637}"/>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39908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n pay-off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6BD6285-9A33-D540-B4AD-A9D049499F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dsholder til slidenummer 5">
            <a:extLst>
              <a:ext uri="{FF2B5EF4-FFF2-40B4-BE49-F238E27FC236}">
                <a16:creationId xmlns:a16="http://schemas.microsoft.com/office/drawing/2014/main" id="{302EB678-7730-CD49-B470-E54F13ABF637}"/>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
        <p:nvSpPr>
          <p:cNvPr id="6" name="Tekstfelt 5">
            <a:extLst>
              <a:ext uri="{FF2B5EF4-FFF2-40B4-BE49-F238E27FC236}">
                <a16:creationId xmlns:a16="http://schemas.microsoft.com/office/drawing/2014/main" id="{010FE8E0-908D-454C-A414-A92BEFE15A50}"/>
              </a:ext>
            </a:extLst>
          </p:cNvPr>
          <p:cNvSpPr txBox="1"/>
          <p:nvPr userDrawn="1"/>
        </p:nvSpPr>
        <p:spPr>
          <a:xfrm>
            <a:off x="-2515207" y="2977269"/>
            <a:ext cx="2381336" cy="1015663"/>
          </a:xfrm>
          <a:prstGeom prst="rect">
            <a:avLst/>
          </a:prstGeom>
          <a:solidFill>
            <a:schemeClr val="accent3"/>
          </a:solidFill>
        </p:spPr>
        <p:txBody>
          <a:bodyPr wrap="square" rtlCol="0">
            <a:spAutoFit/>
          </a:bodyPr>
          <a:lstStyle/>
          <a:p>
            <a:pPr algn="ctr"/>
            <a:r>
              <a:rPr lang="da-DK" sz="2000" b="1" noProof="0">
                <a:solidFill>
                  <a:schemeClr val="bg1"/>
                </a:solidFill>
              </a:rPr>
              <a:t>Intern </a:t>
            </a:r>
            <a:r>
              <a:rPr lang="da-DK" sz="2000" b="1" noProof="0" err="1">
                <a:solidFill>
                  <a:schemeClr val="bg1"/>
                </a:solidFill>
              </a:rPr>
              <a:t>pay-off</a:t>
            </a:r>
            <a:r>
              <a:rPr lang="da-DK" sz="2000" b="1" noProof="0">
                <a:solidFill>
                  <a:schemeClr val="bg1"/>
                </a:solidFill>
              </a:rPr>
              <a:t> </a:t>
            </a:r>
            <a:br>
              <a:rPr lang="da-DK" sz="2000" noProof="0">
                <a:solidFill>
                  <a:schemeClr val="bg1"/>
                </a:solidFill>
              </a:rPr>
            </a:br>
            <a:r>
              <a:rPr lang="da-DK" sz="2000" noProof="0">
                <a:solidFill>
                  <a:schemeClr val="bg1"/>
                </a:solidFill>
              </a:rPr>
              <a:t>Bruges </a:t>
            </a:r>
            <a:r>
              <a:rPr lang="da-DK" sz="2000" u="sng" noProof="0">
                <a:solidFill>
                  <a:schemeClr val="bg1"/>
                </a:solidFill>
              </a:rPr>
              <a:t>kun</a:t>
            </a:r>
            <a:r>
              <a:rPr lang="da-DK" sz="2000" noProof="0">
                <a:solidFill>
                  <a:schemeClr val="bg1"/>
                </a:solidFill>
              </a:rPr>
              <a:t> </a:t>
            </a:r>
            <a:br>
              <a:rPr lang="da-DK" sz="2000" noProof="0">
                <a:solidFill>
                  <a:schemeClr val="bg1"/>
                </a:solidFill>
              </a:rPr>
            </a:br>
            <a:r>
              <a:rPr lang="da-DK" sz="2000" noProof="0">
                <a:solidFill>
                  <a:schemeClr val="bg1"/>
                </a:solidFill>
              </a:rPr>
              <a:t>internt i Schultz</a:t>
            </a:r>
          </a:p>
        </p:txBody>
      </p:sp>
      <p:pic>
        <p:nvPicPr>
          <p:cNvPr id="8" name="Billede 7">
            <a:extLst>
              <a:ext uri="{FF2B5EF4-FFF2-40B4-BE49-F238E27FC236}">
                <a16:creationId xmlns:a16="http://schemas.microsoft.com/office/drawing/2014/main" id="{A4519A94-EF2E-2D43-BDE9-AE566DE0B03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5929"/>
          <a:stretch/>
        </p:blipFill>
        <p:spPr>
          <a:xfrm>
            <a:off x="4727848" y="12811"/>
            <a:ext cx="8603464" cy="6944581"/>
          </a:xfrm>
          <a:prstGeom prst="rect">
            <a:avLst/>
          </a:prstGeom>
        </p:spPr>
      </p:pic>
      <p:pic>
        <p:nvPicPr>
          <p:cNvPr id="9" name="Billede 8">
            <a:extLst>
              <a:ext uri="{FF2B5EF4-FFF2-40B4-BE49-F238E27FC236}">
                <a16:creationId xmlns:a16="http://schemas.microsoft.com/office/drawing/2014/main" id="{FEFB582D-0D0E-2647-AC1D-91C07C5520B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r="61601"/>
          <a:stretch/>
        </p:blipFill>
        <p:spPr>
          <a:xfrm>
            <a:off x="-133871" y="839"/>
            <a:ext cx="5149751" cy="6935895"/>
          </a:xfrm>
          <a:prstGeom prst="rect">
            <a:avLst/>
          </a:prstGeom>
        </p:spPr>
      </p:pic>
    </p:spTree>
    <p:extLst>
      <p:ext uri="{BB962C8B-B14F-4D97-AF65-F5344CB8AC3E}">
        <p14:creationId xmlns:p14="http://schemas.microsoft.com/office/powerpoint/2010/main" val="2572199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1 Pagebreaker / nyt afsni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36F77379-427F-E54A-95A4-CE85363E676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Pladsholder til tekst 13">
            <a:extLst>
              <a:ext uri="{FF2B5EF4-FFF2-40B4-BE49-F238E27FC236}">
                <a16:creationId xmlns:a16="http://schemas.microsoft.com/office/drawing/2014/main" id="{F275802C-1642-C54A-8017-EE2453A7F6CA}"/>
              </a:ext>
            </a:extLst>
          </p:cNvPr>
          <p:cNvSpPr>
            <a:spLocks noGrp="1"/>
          </p:cNvSpPr>
          <p:nvPr>
            <p:ph type="body" sz="quarter" idx="10" hasCustomPrompt="1"/>
          </p:nvPr>
        </p:nvSpPr>
        <p:spPr>
          <a:xfrm>
            <a:off x="2164080" y="1847664"/>
            <a:ext cx="7772400" cy="974725"/>
          </a:xfrm>
        </p:spPr>
        <p:txBody>
          <a:bodyPr anchor="b">
            <a:noAutofit/>
          </a:bodyPr>
          <a:lstStyle>
            <a:lvl1pPr marL="0" indent="0" algn="ctr">
              <a:buNone/>
              <a:defRPr sz="2000" cap="all" baseline="0">
                <a:solidFill>
                  <a:schemeClr val="bg1"/>
                </a:solidFill>
              </a:defRPr>
            </a:lvl1pPr>
            <a:lvl2pPr marL="609570" indent="0" algn="ctr">
              <a:buNone/>
              <a:defRPr/>
            </a:lvl2pPr>
            <a:lvl3pPr marL="1219139" indent="0" algn="ctr">
              <a:buNone/>
              <a:defRPr/>
            </a:lvl3pPr>
            <a:lvl4pPr marL="1828709" indent="0" algn="ctr">
              <a:buNone/>
              <a:defRPr/>
            </a:lvl4pPr>
            <a:lvl5pPr marL="2438278" indent="0" algn="ctr">
              <a:buNone/>
              <a:defRPr/>
            </a:lvl5pPr>
          </a:lstStyle>
          <a:p>
            <a:pPr lvl="0"/>
            <a:r>
              <a:rPr lang="da-DK" noProof="0"/>
              <a:t>KLIK FOR AT TILFØJE NUMMER PÅ AFSNIT</a:t>
            </a:r>
          </a:p>
        </p:txBody>
      </p:sp>
      <p:sp>
        <p:nvSpPr>
          <p:cNvPr id="16" name="Pladsholder til tekst 15">
            <a:extLst>
              <a:ext uri="{FF2B5EF4-FFF2-40B4-BE49-F238E27FC236}">
                <a16:creationId xmlns:a16="http://schemas.microsoft.com/office/drawing/2014/main" id="{90B137E9-B8E7-FF4B-8BF2-85948AF02A6B}"/>
              </a:ext>
            </a:extLst>
          </p:cNvPr>
          <p:cNvSpPr>
            <a:spLocks noGrp="1"/>
          </p:cNvSpPr>
          <p:nvPr>
            <p:ph type="body" sz="quarter" idx="11" hasCustomPrompt="1"/>
          </p:nvPr>
        </p:nvSpPr>
        <p:spPr>
          <a:xfrm>
            <a:off x="2164080" y="3048002"/>
            <a:ext cx="7772400" cy="1798639"/>
          </a:xfrm>
        </p:spPr>
        <p:txBody>
          <a:bodyPr anchor="t">
            <a:noAutofit/>
          </a:bodyPr>
          <a:lstStyle>
            <a:lvl1pPr marL="0" indent="0" algn="ctr">
              <a:spcBef>
                <a:spcPts val="0"/>
              </a:spcBef>
              <a:buNone/>
              <a:defRPr sz="3600">
                <a:solidFill>
                  <a:schemeClr val="bg1"/>
                </a:solidFill>
                <a:latin typeface="+mj-lt"/>
              </a:defRPr>
            </a:lvl1pPr>
            <a:lvl2pPr algn="ctr">
              <a:defRPr/>
            </a:lvl2pPr>
            <a:lvl3pPr algn="ctr">
              <a:defRPr/>
            </a:lvl3pPr>
            <a:lvl4pPr algn="ctr">
              <a:defRPr/>
            </a:lvl4pPr>
            <a:lvl5pPr algn="ctr">
              <a:defRPr/>
            </a:lvl5pPr>
          </a:lstStyle>
          <a:p>
            <a:pPr lvl="0"/>
            <a:r>
              <a:rPr lang="da-DK" noProof="0"/>
              <a:t>Klik for at tilføje overskrift </a:t>
            </a:r>
            <a:br>
              <a:rPr lang="da-DK" noProof="0"/>
            </a:br>
            <a:r>
              <a:rPr lang="da-DK" noProof="0"/>
              <a:t>på afsnit</a:t>
            </a:r>
          </a:p>
        </p:txBody>
      </p:sp>
      <p:pic>
        <p:nvPicPr>
          <p:cNvPr id="7" name="Billede 6">
            <a:extLst>
              <a:ext uri="{FF2B5EF4-FFF2-40B4-BE49-F238E27FC236}">
                <a16:creationId xmlns:a16="http://schemas.microsoft.com/office/drawing/2014/main" id="{1FDD886C-2E40-4849-BA42-1E70C7F174EF}"/>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8" name="Pladsholder til slidenummer 5">
            <a:extLst>
              <a:ext uri="{FF2B5EF4-FFF2-40B4-BE49-F238E27FC236}">
                <a16:creationId xmlns:a16="http://schemas.microsoft.com/office/drawing/2014/main" id="{C4A38639-32B1-844D-9E5C-9A05921AF6EA}"/>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461505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2 Pagebreaker / nyt afsni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FEC5250-9580-F34E-ADED-38035C8CE5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Pladsholder til tekst 13">
            <a:extLst>
              <a:ext uri="{FF2B5EF4-FFF2-40B4-BE49-F238E27FC236}">
                <a16:creationId xmlns:a16="http://schemas.microsoft.com/office/drawing/2014/main" id="{2C9CB7B7-6C3D-0847-ABDA-074BBC45F80A}"/>
              </a:ext>
            </a:extLst>
          </p:cNvPr>
          <p:cNvSpPr>
            <a:spLocks noGrp="1"/>
          </p:cNvSpPr>
          <p:nvPr>
            <p:ph type="body" sz="quarter" idx="10" hasCustomPrompt="1"/>
          </p:nvPr>
        </p:nvSpPr>
        <p:spPr>
          <a:xfrm>
            <a:off x="2164080" y="1847664"/>
            <a:ext cx="7772400" cy="974725"/>
          </a:xfrm>
        </p:spPr>
        <p:txBody>
          <a:bodyPr anchor="b">
            <a:noAutofit/>
          </a:bodyPr>
          <a:lstStyle>
            <a:lvl1pPr marL="0" indent="0" algn="ctr">
              <a:buNone/>
              <a:defRPr sz="2000" cap="all" baseline="0">
                <a:solidFill>
                  <a:schemeClr val="tx1"/>
                </a:solidFill>
              </a:defRPr>
            </a:lvl1pPr>
            <a:lvl2pPr marL="609570" indent="0" algn="ctr">
              <a:buNone/>
              <a:defRPr/>
            </a:lvl2pPr>
            <a:lvl3pPr marL="1219139" indent="0" algn="ctr">
              <a:buNone/>
              <a:defRPr/>
            </a:lvl3pPr>
            <a:lvl4pPr marL="1828709" indent="0" algn="ctr">
              <a:buNone/>
              <a:defRPr/>
            </a:lvl4pPr>
            <a:lvl5pPr marL="2438278" indent="0" algn="ctr">
              <a:buNone/>
              <a:defRPr/>
            </a:lvl5pPr>
          </a:lstStyle>
          <a:p>
            <a:pPr lvl="0"/>
            <a:r>
              <a:rPr lang="da-DK" noProof="0"/>
              <a:t>KLIK FOR AT TILFØJE NUMMER PÅ AFSNIT</a:t>
            </a:r>
          </a:p>
        </p:txBody>
      </p:sp>
      <p:sp>
        <p:nvSpPr>
          <p:cNvPr id="13" name="Pladsholder til tekst 15">
            <a:extLst>
              <a:ext uri="{FF2B5EF4-FFF2-40B4-BE49-F238E27FC236}">
                <a16:creationId xmlns:a16="http://schemas.microsoft.com/office/drawing/2014/main" id="{FBC686E6-C703-6E43-9CF8-B9C86D84BEE1}"/>
              </a:ext>
            </a:extLst>
          </p:cNvPr>
          <p:cNvSpPr>
            <a:spLocks noGrp="1"/>
          </p:cNvSpPr>
          <p:nvPr>
            <p:ph type="body" sz="quarter" idx="11" hasCustomPrompt="1"/>
          </p:nvPr>
        </p:nvSpPr>
        <p:spPr>
          <a:xfrm>
            <a:off x="2164080" y="3048002"/>
            <a:ext cx="7772400" cy="1798639"/>
          </a:xfrm>
        </p:spPr>
        <p:txBody>
          <a:bodyPr anchor="t">
            <a:noAutofit/>
          </a:bodyPr>
          <a:lstStyle>
            <a:lvl1pPr marL="0" indent="0" algn="ctr">
              <a:spcBef>
                <a:spcPts val="0"/>
              </a:spcBef>
              <a:buNone/>
              <a:defRPr sz="3600">
                <a:solidFill>
                  <a:schemeClr val="tx1"/>
                </a:solidFill>
                <a:latin typeface="+mj-lt"/>
              </a:defRPr>
            </a:lvl1pPr>
            <a:lvl2pPr algn="ctr">
              <a:defRPr/>
            </a:lvl2pPr>
            <a:lvl3pPr algn="ctr">
              <a:defRPr/>
            </a:lvl3pPr>
            <a:lvl4pPr algn="ctr">
              <a:defRPr/>
            </a:lvl4pPr>
            <a:lvl5pPr algn="ctr">
              <a:defRPr/>
            </a:lvl5pPr>
          </a:lstStyle>
          <a:p>
            <a:pPr lvl="0"/>
            <a:r>
              <a:rPr lang="da-DK" noProof="0"/>
              <a:t>Klik for at tilføje overskrift </a:t>
            </a:r>
            <a:br>
              <a:rPr lang="da-DK" noProof="0"/>
            </a:br>
            <a:r>
              <a:rPr lang="da-DK" noProof="0"/>
              <a:t>på afsnit</a:t>
            </a:r>
          </a:p>
        </p:txBody>
      </p:sp>
      <p:pic>
        <p:nvPicPr>
          <p:cNvPr id="7" name="Billede 6">
            <a:extLst>
              <a:ext uri="{FF2B5EF4-FFF2-40B4-BE49-F238E27FC236}">
                <a16:creationId xmlns:a16="http://schemas.microsoft.com/office/drawing/2014/main" id="{F0BD48B7-97B8-1C40-8471-CEEBA8528BA0}"/>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9" name="Pladsholder til slidenummer 5">
            <a:extLst>
              <a:ext uri="{FF2B5EF4-FFF2-40B4-BE49-F238E27FC236}">
                <a16:creationId xmlns:a16="http://schemas.microsoft.com/office/drawing/2014/main" id="{F8317FEF-F34A-4848-B30A-F66370C8A652}"/>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978601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3 Pagebreaker / nyt afsni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0E820E6-B9A8-1B41-9732-8B96F67956B4}"/>
              </a:ext>
            </a:extLst>
          </p:cNvPr>
          <p:cNvPicPr>
            <a:picLocks noChangeAspect="1"/>
          </p:cNvPicPr>
          <p:nvPr userDrawn="1"/>
        </p:nvPicPr>
        <p:blipFill>
          <a:blip r:embed="rId2"/>
          <a:stretch>
            <a:fillRect/>
          </a:stretch>
        </p:blipFill>
        <p:spPr>
          <a:xfrm>
            <a:off x="-168696" y="-98608"/>
            <a:ext cx="12718672" cy="7056000"/>
          </a:xfrm>
          <a:prstGeom prst="rect">
            <a:avLst/>
          </a:prstGeom>
        </p:spPr>
      </p:pic>
      <p:sp>
        <p:nvSpPr>
          <p:cNvPr id="12" name="Pladsholder til tekst 13">
            <a:extLst>
              <a:ext uri="{FF2B5EF4-FFF2-40B4-BE49-F238E27FC236}">
                <a16:creationId xmlns:a16="http://schemas.microsoft.com/office/drawing/2014/main" id="{5857D143-4180-CF4D-ABB1-8DFCC9A55101}"/>
              </a:ext>
            </a:extLst>
          </p:cNvPr>
          <p:cNvSpPr>
            <a:spLocks noGrp="1"/>
          </p:cNvSpPr>
          <p:nvPr>
            <p:ph type="body" sz="quarter" idx="10" hasCustomPrompt="1"/>
          </p:nvPr>
        </p:nvSpPr>
        <p:spPr>
          <a:xfrm>
            <a:off x="2164080" y="1847664"/>
            <a:ext cx="7772400" cy="974725"/>
          </a:xfrm>
        </p:spPr>
        <p:txBody>
          <a:bodyPr anchor="b">
            <a:noAutofit/>
          </a:bodyPr>
          <a:lstStyle>
            <a:lvl1pPr marL="0" indent="0" algn="ctr">
              <a:buNone/>
              <a:defRPr sz="2000" cap="all" baseline="0">
                <a:solidFill>
                  <a:schemeClr val="tx1"/>
                </a:solidFill>
              </a:defRPr>
            </a:lvl1pPr>
            <a:lvl2pPr marL="609570" indent="0" algn="ctr">
              <a:buNone/>
              <a:defRPr/>
            </a:lvl2pPr>
            <a:lvl3pPr marL="1219139" indent="0" algn="ctr">
              <a:buNone/>
              <a:defRPr/>
            </a:lvl3pPr>
            <a:lvl4pPr marL="1828709" indent="0" algn="ctr">
              <a:buNone/>
              <a:defRPr/>
            </a:lvl4pPr>
            <a:lvl5pPr marL="2438278" indent="0" algn="ctr">
              <a:buNone/>
              <a:defRPr/>
            </a:lvl5pPr>
          </a:lstStyle>
          <a:p>
            <a:pPr lvl="0"/>
            <a:r>
              <a:rPr lang="da-DK" noProof="0"/>
              <a:t>KLIK FOR AT TILFØJE NUMMER PÅ AFSNIT</a:t>
            </a:r>
          </a:p>
        </p:txBody>
      </p:sp>
      <p:sp>
        <p:nvSpPr>
          <p:cNvPr id="13" name="Pladsholder til tekst 15">
            <a:extLst>
              <a:ext uri="{FF2B5EF4-FFF2-40B4-BE49-F238E27FC236}">
                <a16:creationId xmlns:a16="http://schemas.microsoft.com/office/drawing/2014/main" id="{F3FB4518-8C0C-9D46-A313-6B53FE0C8DF9}"/>
              </a:ext>
            </a:extLst>
          </p:cNvPr>
          <p:cNvSpPr>
            <a:spLocks noGrp="1"/>
          </p:cNvSpPr>
          <p:nvPr>
            <p:ph type="body" sz="quarter" idx="11" hasCustomPrompt="1"/>
          </p:nvPr>
        </p:nvSpPr>
        <p:spPr>
          <a:xfrm>
            <a:off x="2164080" y="3048002"/>
            <a:ext cx="7772400" cy="1798639"/>
          </a:xfrm>
        </p:spPr>
        <p:txBody>
          <a:bodyPr anchor="t">
            <a:noAutofit/>
          </a:bodyPr>
          <a:lstStyle>
            <a:lvl1pPr marL="0" indent="0" algn="ctr">
              <a:spcBef>
                <a:spcPts val="0"/>
              </a:spcBef>
              <a:buNone/>
              <a:defRPr sz="3600">
                <a:solidFill>
                  <a:schemeClr val="tx1"/>
                </a:solidFill>
              </a:defRPr>
            </a:lvl1pPr>
            <a:lvl2pPr algn="ctr">
              <a:defRPr/>
            </a:lvl2pPr>
            <a:lvl3pPr algn="ctr">
              <a:defRPr/>
            </a:lvl3pPr>
            <a:lvl4pPr algn="ctr">
              <a:defRPr/>
            </a:lvl4pPr>
            <a:lvl5pPr algn="ctr">
              <a:defRPr/>
            </a:lvl5pPr>
          </a:lstStyle>
          <a:p>
            <a:pPr lvl="0"/>
            <a:r>
              <a:rPr lang="da-DK" noProof="0"/>
              <a:t>Klik for at tilføje overskrift </a:t>
            </a:r>
            <a:br>
              <a:rPr lang="da-DK" noProof="0"/>
            </a:br>
            <a:r>
              <a:rPr lang="da-DK" noProof="0"/>
              <a:t>på afsnit</a:t>
            </a:r>
          </a:p>
        </p:txBody>
      </p:sp>
      <p:pic>
        <p:nvPicPr>
          <p:cNvPr id="7" name="Billede 6">
            <a:extLst>
              <a:ext uri="{FF2B5EF4-FFF2-40B4-BE49-F238E27FC236}">
                <a16:creationId xmlns:a16="http://schemas.microsoft.com/office/drawing/2014/main" id="{B9AEAC39-5F78-8243-A6EC-ED084CFCC551}"/>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8" name="Pladsholder til slidenummer 5">
            <a:extLst>
              <a:ext uri="{FF2B5EF4-FFF2-40B4-BE49-F238E27FC236}">
                <a16:creationId xmlns:a16="http://schemas.microsoft.com/office/drawing/2014/main" id="{272E9E7C-0630-1943-84B8-472834644127}"/>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3820434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itat / testimonial + profilfoto">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ABC2C5D-21E9-F047-A7A2-94C4EE326F8D}"/>
              </a:ext>
            </a:extLst>
          </p:cNvPr>
          <p:cNvPicPr>
            <a:picLocks noChangeAspect="1"/>
          </p:cNvPicPr>
          <p:nvPr userDrawn="1"/>
        </p:nvPicPr>
        <p:blipFill>
          <a:blip r:embed="rId2"/>
          <a:stretch>
            <a:fillRect/>
          </a:stretch>
        </p:blipFill>
        <p:spPr>
          <a:xfrm flipH="1">
            <a:off x="0" y="0"/>
            <a:ext cx="12192000" cy="6858000"/>
          </a:xfrm>
          <a:prstGeom prst="rect">
            <a:avLst/>
          </a:prstGeom>
        </p:spPr>
      </p:pic>
      <p:grpSp>
        <p:nvGrpSpPr>
          <p:cNvPr id="10" name="Gruppe 9">
            <a:extLst>
              <a:ext uri="{FF2B5EF4-FFF2-40B4-BE49-F238E27FC236}">
                <a16:creationId xmlns:a16="http://schemas.microsoft.com/office/drawing/2014/main" id="{0B445367-00EC-7F44-BDD9-65AFF57AB73C}"/>
              </a:ext>
            </a:extLst>
          </p:cNvPr>
          <p:cNvGrpSpPr/>
          <p:nvPr userDrawn="1"/>
        </p:nvGrpSpPr>
        <p:grpSpPr>
          <a:xfrm>
            <a:off x="1763453" y="1976325"/>
            <a:ext cx="793280" cy="360000"/>
            <a:chOff x="1763453" y="1976325"/>
            <a:chExt cx="793280" cy="360000"/>
          </a:xfrm>
        </p:grpSpPr>
        <p:sp>
          <p:nvSpPr>
            <p:cNvPr id="12" name="Retvinklet trekant 11">
              <a:extLst>
                <a:ext uri="{FF2B5EF4-FFF2-40B4-BE49-F238E27FC236}">
                  <a16:creationId xmlns:a16="http://schemas.microsoft.com/office/drawing/2014/main" id="{2E6D9DC7-1865-AB47-BFE4-5E3C8E829103}"/>
                </a:ext>
              </a:extLst>
            </p:cNvPr>
            <p:cNvSpPr>
              <a:spLocks noChangeAspect="1"/>
            </p:cNvSpPr>
            <p:nvPr userDrawn="1"/>
          </p:nvSpPr>
          <p:spPr>
            <a:xfrm flipV="1">
              <a:off x="2196733" y="1976325"/>
              <a:ext cx="360000" cy="360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latin typeface="Tahoma" panose="020B0604030504040204" pitchFamily="34" charset="0"/>
              </a:endParaRPr>
            </a:p>
          </p:txBody>
        </p:sp>
        <p:sp>
          <p:nvSpPr>
            <p:cNvPr id="13" name="Retvinklet trekant 12">
              <a:extLst>
                <a:ext uri="{FF2B5EF4-FFF2-40B4-BE49-F238E27FC236}">
                  <a16:creationId xmlns:a16="http://schemas.microsoft.com/office/drawing/2014/main" id="{15732666-91ED-CA49-97AD-411B94E7597D}"/>
                </a:ext>
              </a:extLst>
            </p:cNvPr>
            <p:cNvSpPr>
              <a:spLocks noChangeAspect="1"/>
            </p:cNvSpPr>
            <p:nvPr userDrawn="1"/>
          </p:nvSpPr>
          <p:spPr>
            <a:xfrm flipV="1">
              <a:off x="1763453" y="1976325"/>
              <a:ext cx="360000" cy="360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latin typeface="Tahoma" panose="020B0604030504040204" pitchFamily="34" charset="0"/>
              </a:endParaRPr>
            </a:p>
          </p:txBody>
        </p:sp>
      </p:grpSp>
      <p:sp>
        <p:nvSpPr>
          <p:cNvPr id="14" name="Titel 1">
            <a:extLst>
              <a:ext uri="{FF2B5EF4-FFF2-40B4-BE49-F238E27FC236}">
                <a16:creationId xmlns:a16="http://schemas.microsoft.com/office/drawing/2014/main" id="{3F6BF959-3CCB-554F-8DFA-3852FB15B20C}"/>
              </a:ext>
            </a:extLst>
          </p:cNvPr>
          <p:cNvSpPr>
            <a:spLocks noGrp="1"/>
          </p:cNvSpPr>
          <p:nvPr>
            <p:ph type="title" hasCustomPrompt="1"/>
          </p:nvPr>
        </p:nvSpPr>
        <p:spPr>
          <a:xfrm>
            <a:off x="2707285" y="1901399"/>
            <a:ext cx="5636468" cy="3895045"/>
          </a:xfrm>
        </p:spPr>
        <p:txBody>
          <a:bodyPr tIns="0" anchor="t" anchorCtr="0">
            <a:noAutofit/>
          </a:bodyPr>
          <a:lstStyle>
            <a:lvl1pPr marL="0" marR="0" indent="0" algn="l" defTabSz="1219139" rtl="0" eaLnBrk="1" fontAlgn="auto" latinLnBrk="0" hangingPunct="1">
              <a:lnSpc>
                <a:spcPct val="100000"/>
              </a:lnSpc>
              <a:spcBef>
                <a:spcPct val="0"/>
              </a:spcBef>
              <a:spcAft>
                <a:spcPts val="0"/>
              </a:spcAft>
              <a:buClrTx/>
              <a:buSzTx/>
              <a:buFontTx/>
              <a:buNone/>
              <a:tabLst/>
              <a:defRPr sz="3000" baseline="0">
                <a:solidFill>
                  <a:srgbClr val="000000"/>
                </a:solidFill>
              </a:defRPr>
            </a:lvl1pPr>
          </a:lstStyle>
          <a:p>
            <a:r>
              <a:rPr lang="da-DK" noProof="0"/>
              <a:t>Klik for at tilføje citat eller testimonial</a:t>
            </a:r>
          </a:p>
        </p:txBody>
      </p:sp>
      <p:sp>
        <p:nvSpPr>
          <p:cNvPr id="3" name="Pladsholder til billede 2">
            <a:extLst>
              <a:ext uri="{FF2B5EF4-FFF2-40B4-BE49-F238E27FC236}">
                <a16:creationId xmlns:a16="http://schemas.microsoft.com/office/drawing/2014/main" id="{0A50A3F8-9EC2-CE47-9F27-14ED5D4A23A2}"/>
              </a:ext>
            </a:extLst>
          </p:cNvPr>
          <p:cNvSpPr>
            <a:spLocks noGrp="1"/>
          </p:cNvSpPr>
          <p:nvPr>
            <p:ph type="pic" sz="quarter" idx="11" hasCustomPrompt="1"/>
          </p:nvPr>
        </p:nvSpPr>
        <p:spPr>
          <a:xfrm>
            <a:off x="8751902" y="1976439"/>
            <a:ext cx="1958975" cy="2360612"/>
          </a:xfrm>
        </p:spPr>
        <p:txBody>
          <a:bodyPr wrap="none" anchor="ctr">
            <a:noAutofit/>
          </a:bodyPr>
          <a:lstStyle>
            <a:lvl1pPr marL="0" indent="0" algn="ctr">
              <a:buNone/>
              <a:defRPr sz="1600"/>
            </a:lvl1pPr>
          </a:lstStyle>
          <a:p>
            <a:br>
              <a:rPr lang="da-DK" noProof="0"/>
            </a:br>
            <a:br>
              <a:rPr lang="da-DK" noProof="0"/>
            </a:br>
            <a:br>
              <a:rPr lang="da-DK" noProof="0"/>
            </a:br>
            <a:br>
              <a:rPr lang="da-DK" noProof="0"/>
            </a:br>
            <a:br>
              <a:rPr lang="da-DK" noProof="0"/>
            </a:br>
            <a:r>
              <a:rPr lang="da-DK" noProof="0"/>
              <a:t>Indsæt profilfoto</a:t>
            </a:r>
          </a:p>
        </p:txBody>
      </p:sp>
      <p:sp>
        <p:nvSpPr>
          <p:cNvPr id="8" name="Pladsholder til tekst 7">
            <a:extLst>
              <a:ext uri="{FF2B5EF4-FFF2-40B4-BE49-F238E27FC236}">
                <a16:creationId xmlns:a16="http://schemas.microsoft.com/office/drawing/2014/main" id="{4539FEB7-2FA6-104D-B7E0-01C186451154}"/>
              </a:ext>
            </a:extLst>
          </p:cNvPr>
          <p:cNvSpPr>
            <a:spLocks noGrp="1"/>
          </p:cNvSpPr>
          <p:nvPr>
            <p:ph type="body" sz="quarter" idx="13" hasCustomPrompt="1"/>
          </p:nvPr>
        </p:nvSpPr>
        <p:spPr>
          <a:xfrm>
            <a:off x="8751902" y="4499001"/>
            <a:ext cx="2744699" cy="420048"/>
          </a:xfrm>
        </p:spPr>
        <p:txBody>
          <a:bodyPr>
            <a:noAutofit/>
          </a:bodyPr>
          <a:lstStyle>
            <a:lvl1pPr marL="0" indent="0">
              <a:buNone/>
              <a:defRPr sz="1600" b="1"/>
            </a:lvl1pPr>
          </a:lstStyle>
          <a:p>
            <a:pPr lvl="0"/>
            <a:r>
              <a:rPr lang="da-DK" noProof="0"/>
              <a:t>Navn Navnesen</a:t>
            </a:r>
          </a:p>
        </p:txBody>
      </p:sp>
      <p:sp>
        <p:nvSpPr>
          <p:cNvPr id="15" name="Pladsholder til tekst 4">
            <a:extLst>
              <a:ext uri="{FF2B5EF4-FFF2-40B4-BE49-F238E27FC236}">
                <a16:creationId xmlns:a16="http://schemas.microsoft.com/office/drawing/2014/main" id="{296F2D24-F2EB-CB45-9136-2ECFDDF7EE82}"/>
              </a:ext>
            </a:extLst>
          </p:cNvPr>
          <p:cNvSpPr>
            <a:spLocks noGrp="1"/>
          </p:cNvSpPr>
          <p:nvPr>
            <p:ph type="body" sz="quarter" idx="14" hasCustomPrompt="1"/>
          </p:nvPr>
        </p:nvSpPr>
        <p:spPr>
          <a:xfrm>
            <a:off x="8751901" y="4758111"/>
            <a:ext cx="2744699" cy="360040"/>
          </a:xfrm>
        </p:spPr>
        <p:txBody>
          <a:bodyPr wrap="square" bIns="36000" anchor="t">
            <a:noAutofit/>
          </a:bodyPr>
          <a:lstStyle>
            <a:lvl1pPr marL="0" indent="0" algn="l">
              <a:buNone/>
              <a:defRPr sz="1200" i="0"/>
            </a:lvl1pPr>
          </a:lstStyle>
          <a:p>
            <a:pPr lvl="0"/>
            <a:r>
              <a:rPr lang="da-DK" noProof="0"/>
              <a:t>Titel</a:t>
            </a:r>
          </a:p>
        </p:txBody>
      </p:sp>
      <p:pic>
        <p:nvPicPr>
          <p:cNvPr id="16" name="Billede 15">
            <a:extLst>
              <a:ext uri="{FF2B5EF4-FFF2-40B4-BE49-F238E27FC236}">
                <a16:creationId xmlns:a16="http://schemas.microsoft.com/office/drawing/2014/main" id="{C49AB904-A72E-C44C-B050-8BB3F6DDA8E9}"/>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7" name="Pladsholder til tekst 4">
            <a:extLst>
              <a:ext uri="{FF2B5EF4-FFF2-40B4-BE49-F238E27FC236}">
                <a16:creationId xmlns:a16="http://schemas.microsoft.com/office/drawing/2014/main" id="{28195352-B6A7-9446-A275-790C76DD5EA3}"/>
              </a:ext>
            </a:extLst>
          </p:cNvPr>
          <p:cNvSpPr>
            <a:spLocks noGrp="1"/>
          </p:cNvSpPr>
          <p:nvPr>
            <p:ph type="body" sz="quarter" idx="15" hasCustomPrompt="1"/>
          </p:nvPr>
        </p:nvSpPr>
        <p:spPr>
          <a:xfrm>
            <a:off x="8751901" y="5013176"/>
            <a:ext cx="2744699" cy="360040"/>
          </a:xfrm>
        </p:spPr>
        <p:txBody>
          <a:bodyPr wrap="square" anchor="t">
            <a:noAutofit/>
          </a:bodyPr>
          <a:lstStyle>
            <a:lvl1pPr marL="0" indent="0" algn="l">
              <a:buNone/>
              <a:defRPr sz="1200" i="0"/>
            </a:lvl1pPr>
          </a:lstStyle>
          <a:p>
            <a:pPr lvl="0"/>
            <a:r>
              <a:rPr lang="da-DK" noProof="0"/>
              <a:t>Firma/organisation</a:t>
            </a:r>
          </a:p>
        </p:txBody>
      </p:sp>
      <p:sp>
        <p:nvSpPr>
          <p:cNvPr id="18" name="Pladsholder til slidenummer 5">
            <a:extLst>
              <a:ext uri="{FF2B5EF4-FFF2-40B4-BE49-F238E27FC236}">
                <a16:creationId xmlns:a16="http://schemas.microsoft.com/office/drawing/2014/main" id="{CFCBB9BC-345E-5647-B6D7-41EECFF75037}"/>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3342964323"/>
      </p:ext>
    </p:extLst>
  </p:cSld>
  <p:clrMapOvr>
    <a:masterClrMapping/>
  </p:clrMapOvr>
  <p:extLst>
    <p:ext uri="{DCECCB84-F9BA-43D5-87BE-67443E8EF086}">
      <p15:sldGuideLst xmlns:p15="http://schemas.microsoft.com/office/powerpoint/2012/main">
        <p15:guide id="1" orient="horz" pos="1231" userDrawn="1">
          <p15:clr>
            <a:srgbClr val="FBAE40"/>
          </p15:clr>
        </p15:guide>
        <p15:guide id="2" pos="227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01 Foto forside">
    <p:spTree>
      <p:nvGrpSpPr>
        <p:cNvPr id="1" name=""/>
        <p:cNvGrpSpPr/>
        <p:nvPr/>
      </p:nvGrpSpPr>
      <p:grpSpPr>
        <a:xfrm>
          <a:off x="0" y="0"/>
          <a:ext cx="0" cy="0"/>
          <a:chOff x="0" y="0"/>
          <a:chExt cx="0" cy="0"/>
        </a:xfrm>
      </p:grpSpPr>
      <p:pic>
        <p:nvPicPr>
          <p:cNvPr id="3" name="Billede 2" descr="Et billede, der indeholder person, indendørs, luk, øjne&#10;&#10;Automatisk genereret beskrivelse">
            <a:extLst>
              <a:ext uri="{FF2B5EF4-FFF2-40B4-BE49-F238E27FC236}">
                <a16:creationId xmlns:a16="http://schemas.microsoft.com/office/drawing/2014/main" id="{1DF60F35-34F9-244F-99A0-2C596CA938A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222227" cy="6858000"/>
          </a:xfrm>
          <a:prstGeom prst="rect">
            <a:avLst/>
          </a:prstGeom>
        </p:spPr>
      </p:pic>
      <p:sp>
        <p:nvSpPr>
          <p:cNvPr id="15" name="Rektangel 14">
            <a:extLst>
              <a:ext uri="{FF2B5EF4-FFF2-40B4-BE49-F238E27FC236}">
                <a16:creationId xmlns:a16="http://schemas.microsoft.com/office/drawing/2014/main" id="{21214331-9F36-7848-AF74-EF01A26103FE}"/>
              </a:ext>
            </a:extLst>
          </p:cNvPr>
          <p:cNvSpPr/>
          <p:nvPr/>
        </p:nvSpPr>
        <p:spPr>
          <a:xfrm>
            <a:off x="1" y="4923694"/>
            <a:ext cx="12222227" cy="193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dirty="0">
              <a:latin typeface="Tahoma" panose="020B0604030504040204" pitchFamily="34" charset="0"/>
            </a:endParaRPr>
          </a:p>
        </p:txBody>
      </p:sp>
      <p:sp>
        <p:nvSpPr>
          <p:cNvPr id="9" name="Pladsholder til tekst 8">
            <a:extLst>
              <a:ext uri="{FF2B5EF4-FFF2-40B4-BE49-F238E27FC236}">
                <a16:creationId xmlns:a16="http://schemas.microsoft.com/office/drawing/2014/main" id="{9BB7FA53-0296-2E41-A9C4-181BC1BDD978}"/>
              </a:ext>
            </a:extLst>
          </p:cNvPr>
          <p:cNvSpPr>
            <a:spLocks noGrp="1"/>
          </p:cNvSpPr>
          <p:nvPr>
            <p:ph type="body" sz="quarter" idx="10" hasCustomPrompt="1"/>
          </p:nvPr>
        </p:nvSpPr>
        <p:spPr>
          <a:xfrm>
            <a:off x="608867" y="5321549"/>
            <a:ext cx="9239251" cy="539993"/>
          </a:xfrm>
        </p:spPr>
        <p:txBody>
          <a:bodyPr anchor="t">
            <a:noAutofit/>
          </a:bodyPr>
          <a:lstStyle>
            <a:lvl1pPr marL="0" indent="0">
              <a:spcBef>
                <a:spcPts val="0"/>
              </a:spcBef>
              <a:buNone/>
              <a:defRPr sz="3400" cap="none" baseline="0"/>
            </a:lvl1pPr>
          </a:lstStyle>
          <a:p>
            <a:pPr lvl="0"/>
            <a:r>
              <a:rPr lang="da-DK" dirty="0"/>
              <a:t>Klik for at tilføje titel på præsentation</a:t>
            </a:r>
          </a:p>
        </p:txBody>
      </p:sp>
      <p:sp>
        <p:nvSpPr>
          <p:cNvPr id="11" name="Pladsholder til tekst 10">
            <a:extLst>
              <a:ext uri="{FF2B5EF4-FFF2-40B4-BE49-F238E27FC236}">
                <a16:creationId xmlns:a16="http://schemas.microsoft.com/office/drawing/2014/main" id="{8D43805F-9883-F848-B67E-57B3346FDDC5}"/>
              </a:ext>
            </a:extLst>
          </p:cNvPr>
          <p:cNvSpPr>
            <a:spLocks noGrp="1"/>
          </p:cNvSpPr>
          <p:nvPr>
            <p:ph type="body" sz="quarter" idx="11" hasCustomPrompt="1"/>
          </p:nvPr>
        </p:nvSpPr>
        <p:spPr>
          <a:xfrm>
            <a:off x="619753" y="5911478"/>
            <a:ext cx="9228365" cy="631825"/>
          </a:xfrm>
        </p:spPr>
        <p:txBody>
          <a:bodyPr>
            <a:noAutofit/>
          </a:bodyPr>
          <a:lstStyle>
            <a:lvl1pPr marL="0">
              <a:spcBef>
                <a:spcPts val="0"/>
              </a:spcBef>
              <a:buNone/>
              <a:defRPr sz="2000"/>
            </a:lvl1pPr>
          </a:lstStyle>
          <a:p>
            <a:pPr lvl="0"/>
            <a:r>
              <a:rPr lang="da-DK" dirty="0"/>
              <a:t>Klik for at tilføje underoverskrift</a:t>
            </a:r>
          </a:p>
        </p:txBody>
      </p:sp>
      <p:pic>
        <p:nvPicPr>
          <p:cNvPr id="7" name="Billede 6">
            <a:extLst>
              <a:ext uri="{FF2B5EF4-FFF2-40B4-BE49-F238E27FC236}">
                <a16:creationId xmlns:a16="http://schemas.microsoft.com/office/drawing/2014/main" id="{962012BB-9FAF-0C42-BDA4-42645CAC6AA2}"/>
              </a:ext>
            </a:extLst>
          </p:cNvPr>
          <p:cNvPicPr>
            <a:picLocks noChangeAspect="1"/>
          </p:cNvPicPr>
          <p:nvPr/>
        </p:nvPicPr>
        <p:blipFill>
          <a:blip r:embed="rId3"/>
          <a:stretch>
            <a:fillRect/>
          </a:stretch>
        </p:blipFill>
        <p:spPr>
          <a:xfrm>
            <a:off x="10463097" y="5775577"/>
            <a:ext cx="1584000" cy="938671"/>
          </a:xfrm>
          <a:prstGeom prst="rect">
            <a:avLst/>
          </a:prstGeom>
        </p:spPr>
      </p:pic>
    </p:spTree>
    <p:extLst>
      <p:ext uri="{BB962C8B-B14F-4D97-AF65-F5344CB8AC3E}">
        <p14:creationId xmlns:p14="http://schemas.microsoft.com/office/powerpoint/2010/main" val="1574371173"/>
      </p:ext>
    </p:extLst>
  </p:cSld>
  <p:clrMapOvr>
    <a:masterClrMapping/>
  </p:clrMapOvr>
  <p:extLst>
    <p:ext uri="{DCECCB84-F9BA-43D5-87BE-67443E8EF086}">
      <p15:sldGuideLst xmlns:p15="http://schemas.microsoft.com/office/powerpoint/2012/main">
        <p15:guide id="1" orient="horz" pos="3363">
          <p15:clr>
            <a:srgbClr val="FBAE40"/>
          </p15:clr>
        </p15:guide>
        <p15:guide id="2" pos="52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tat / testimonial + tilføj foto">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6589935-4281-684C-B00C-F92F3F1B25AB}"/>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6" name="Pladsholder til billede 5">
            <a:extLst>
              <a:ext uri="{FF2B5EF4-FFF2-40B4-BE49-F238E27FC236}">
                <a16:creationId xmlns:a16="http://schemas.microsoft.com/office/drawing/2014/main" id="{4ED937DE-A287-4C49-AD34-67E33FCDDCED}"/>
              </a:ext>
            </a:extLst>
          </p:cNvPr>
          <p:cNvSpPr>
            <a:spLocks noGrp="1"/>
          </p:cNvSpPr>
          <p:nvPr>
            <p:ph type="pic" sz="quarter" idx="17" hasCustomPrompt="1"/>
          </p:nvPr>
        </p:nvSpPr>
        <p:spPr>
          <a:xfrm>
            <a:off x="13" y="0"/>
            <a:ext cx="4583113" cy="6858000"/>
          </a:xfrm>
          <a:prstGeom prst="rect">
            <a:avLst/>
          </a:prstGeom>
          <a:solidFill>
            <a:srgbClr val="F2EEE7">
              <a:alpha val="56078"/>
            </a:srgbClr>
          </a:solidFill>
        </p:spPr>
        <p:txBody>
          <a:bodyPr anchor="ctr"/>
          <a:lstStyle>
            <a:lvl1pPr marL="0" indent="0" algn="ctr">
              <a:buNone/>
              <a:defRPr sz="2133"/>
            </a:lvl1pPr>
          </a:lstStyle>
          <a:p>
            <a:br>
              <a:rPr lang="da-DK" noProof="0"/>
            </a:br>
            <a:br>
              <a:rPr lang="da-DK" noProof="0"/>
            </a:br>
            <a:br>
              <a:rPr lang="da-DK" noProof="0"/>
            </a:br>
            <a:br>
              <a:rPr lang="da-DK" noProof="0"/>
            </a:br>
            <a:r>
              <a:rPr lang="da-DK" noProof="0"/>
              <a:t>Klik for at tilføje billede</a:t>
            </a:r>
          </a:p>
        </p:txBody>
      </p:sp>
      <p:sp>
        <p:nvSpPr>
          <p:cNvPr id="14" name="Titel 1">
            <a:extLst>
              <a:ext uri="{FF2B5EF4-FFF2-40B4-BE49-F238E27FC236}">
                <a16:creationId xmlns:a16="http://schemas.microsoft.com/office/drawing/2014/main" id="{7D6C6FDF-1E7C-B044-887F-18CEA67EBB37}"/>
              </a:ext>
            </a:extLst>
          </p:cNvPr>
          <p:cNvSpPr>
            <a:spLocks noGrp="1"/>
          </p:cNvSpPr>
          <p:nvPr>
            <p:ph type="title" hasCustomPrompt="1"/>
          </p:nvPr>
        </p:nvSpPr>
        <p:spPr>
          <a:xfrm>
            <a:off x="6290572" y="1548452"/>
            <a:ext cx="5092136" cy="4158675"/>
          </a:xfrm>
        </p:spPr>
        <p:txBody>
          <a:bodyPr tIns="0" anchor="t" anchorCtr="0">
            <a:noAutofit/>
          </a:bodyPr>
          <a:lstStyle>
            <a:lvl1pPr marL="0" marR="0" indent="0" algn="l" defTabSz="1219139" rtl="0" eaLnBrk="1" fontAlgn="auto" latinLnBrk="0" hangingPunct="1">
              <a:lnSpc>
                <a:spcPct val="100000"/>
              </a:lnSpc>
              <a:spcBef>
                <a:spcPct val="0"/>
              </a:spcBef>
              <a:spcAft>
                <a:spcPts val="0"/>
              </a:spcAft>
              <a:buClrTx/>
              <a:buSzTx/>
              <a:buFontTx/>
              <a:buNone/>
              <a:tabLst/>
              <a:defRPr sz="2400" baseline="0">
                <a:solidFill>
                  <a:srgbClr val="000000"/>
                </a:solidFill>
              </a:defRPr>
            </a:lvl1pPr>
          </a:lstStyle>
          <a:p>
            <a:r>
              <a:rPr lang="da-DK" noProof="0"/>
              <a:t>Klik for at tilføje citat eller testimonial</a:t>
            </a:r>
          </a:p>
        </p:txBody>
      </p:sp>
      <p:grpSp>
        <p:nvGrpSpPr>
          <p:cNvPr id="15" name="Gruppe 14">
            <a:extLst>
              <a:ext uri="{FF2B5EF4-FFF2-40B4-BE49-F238E27FC236}">
                <a16:creationId xmlns:a16="http://schemas.microsoft.com/office/drawing/2014/main" id="{77357281-F458-3C4C-AC4B-96C6C783D9F4}"/>
              </a:ext>
            </a:extLst>
          </p:cNvPr>
          <p:cNvGrpSpPr/>
          <p:nvPr userDrawn="1"/>
        </p:nvGrpSpPr>
        <p:grpSpPr>
          <a:xfrm>
            <a:off x="5346743" y="1610561"/>
            <a:ext cx="793280" cy="360000"/>
            <a:chOff x="1763453" y="1976325"/>
            <a:chExt cx="793280" cy="360000"/>
          </a:xfrm>
        </p:grpSpPr>
        <p:sp>
          <p:nvSpPr>
            <p:cNvPr id="16" name="Retvinklet trekant 15">
              <a:extLst>
                <a:ext uri="{FF2B5EF4-FFF2-40B4-BE49-F238E27FC236}">
                  <a16:creationId xmlns:a16="http://schemas.microsoft.com/office/drawing/2014/main" id="{E545FA3D-4DD3-9A41-9563-721929C25DDC}"/>
                </a:ext>
              </a:extLst>
            </p:cNvPr>
            <p:cNvSpPr>
              <a:spLocks noChangeAspect="1"/>
            </p:cNvSpPr>
            <p:nvPr userDrawn="1"/>
          </p:nvSpPr>
          <p:spPr>
            <a:xfrm flipV="1">
              <a:off x="2196733" y="1976325"/>
              <a:ext cx="360000" cy="360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sp>
          <p:nvSpPr>
            <p:cNvPr id="17" name="Retvinklet trekant 16">
              <a:extLst>
                <a:ext uri="{FF2B5EF4-FFF2-40B4-BE49-F238E27FC236}">
                  <a16:creationId xmlns:a16="http://schemas.microsoft.com/office/drawing/2014/main" id="{5011299E-197E-064D-8642-EB9FA621A001}"/>
                </a:ext>
              </a:extLst>
            </p:cNvPr>
            <p:cNvSpPr>
              <a:spLocks noChangeAspect="1"/>
            </p:cNvSpPr>
            <p:nvPr userDrawn="1"/>
          </p:nvSpPr>
          <p:spPr>
            <a:xfrm flipV="1">
              <a:off x="1763453" y="1976325"/>
              <a:ext cx="360000" cy="360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grpSp>
      <p:sp>
        <p:nvSpPr>
          <p:cNvPr id="4" name="Pladsholder til tekst 3">
            <a:extLst>
              <a:ext uri="{FF2B5EF4-FFF2-40B4-BE49-F238E27FC236}">
                <a16:creationId xmlns:a16="http://schemas.microsoft.com/office/drawing/2014/main" id="{C0CD475C-2A99-2F42-B2D1-E1C6F2D2BFC7}"/>
              </a:ext>
            </a:extLst>
          </p:cNvPr>
          <p:cNvSpPr>
            <a:spLocks noGrp="1"/>
          </p:cNvSpPr>
          <p:nvPr>
            <p:ph type="body" sz="quarter" idx="18" hasCustomPrompt="1"/>
          </p:nvPr>
        </p:nvSpPr>
        <p:spPr>
          <a:xfrm>
            <a:off x="6291108" y="5806262"/>
            <a:ext cx="4886645" cy="457879"/>
          </a:xfrm>
        </p:spPr>
        <p:txBody>
          <a:bodyPr>
            <a:noAutofit/>
          </a:bodyPr>
          <a:lstStyle>
            <a:lvl1pPr marL="10584" indent="0" algn="r">
              <a:buNone/>
              <a:defRPr sz="1200" i="1"/>
            </a:lvl1pPr>
            <a:lvl2pPr marL="258220" indent="0">
              <a:buNone/>
              <a:defRPr sz="1600" i="1"/>
            </a:lvl2pPr>
            <a:lvl3pPr marL="501625" indent="0">
              <a:buNone/>
              <a:defRPr sz="1600" i="1"/>
            </a:lvl3pPr>
            <a:lvl4pPr marL="1151942" indent="0">
              <a:buNone/>
              <a:defRPr sz="1600" i="1"/>
            </a:lvl4pPr>
            <a:lvl5pPr marL="1535923" indent="0">
              <a:buNone/>
              <a:defRPr sz="1600" i="1"/>
            </a:lvl5pPr>
          </a:lstStyle>
          <a:p>
            <a:pPr lvl="0"/>
            <a:r>
              <a:rPr lang="da-DK" noProof="0"/>
              <a:t>Navn Navnesen, titel, firma/organisation</a:t>
            </a:r>
          </a:p>
        </p:txBody>
      </p:sp>
      <p:pic>
        <p:nvPicPr>
          <p:cNvPr id="13" name="Billede 12">
            <a:extLst>
              <a:ext uri="{FF2B5EF4-FFF2-40B4-BE49-F238E27FC236}">
                <a16:creationId xmlns:a16="http://schemas.microsoft.com/office/drawing/2014/main" id="{489475D3-C0BD-1046-9608-1385C3195447}"/>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2" name="Pladsholder til slidenummer 5">
            <a:extLst>
              <a:ext uri="{FF2B5EF4-FFF2-40B4-BE49-F238E27FC236}">
                <a16:creationId xmlns:a16="http://schemas.microsoft.com/office/drawing/2014/main" id="{97CF968C-E222-B64F-B503-8F453479A2EB}"/>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3215768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 Citat / testimonial + foto">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8D80C13-1675-FB4D-A022-1DEB408B74F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1560"/>
          <a:stretch/>
        </p:blipFill>
        <p:spPr>
          <a:xfrm>
            <a:off x="13" y="-81021"/>
            <a:ext cx="12225031" cy="6939023"/>
          </a:xfrm>
          <a:prstGeom prst="rect">
            <a:avLst/>
          </a:prstGeom>
        </p:spPr>
      </p:pic>
      <p:sp>
        <p:nvSpPr>
          <p:cNvPr id="2" name="Titel 1">
            <a:extLst>
              <a:ext uri="{FF2B5EF4-FFF2-40B4-BE49-F238E27FC236}">
                <a16:creationId xmlns:a16="http://schemas.microsoft.com/office/drawing/2014/main" id="{5D28164F-93BF-3844-B2F9-C68FCE4AAF14}"/>
              </a:ext>
            </a:extLst>
          </p:cNvPr>
          <p:cNvSpPr>
            <a:spLocks noGrp="1"/>
          </p:cNvSpPr>
          <p:nvPr>
            <p:ph type="title" hasCustomPrompt="1"/>
          </p:nvPr>
        </p:nvSpPr>
        <p:spPr>
          <a:xfrm>
            <a:off x="1639358" y="2188201"/>
            <a:ext cx="4918935" cy="3643643"/>
          </a:xfrm>
        </p:spPr>
        <p:txBody>
          <a:bodyPr tIns="0" anchor="t" anchorCtr="0">
            <a:noAutofit/>
          </a:bodyPr>
          <a:lstStyle>
            <a:lvl1pPr marL="0" marR="0" indent="0" algn="l" defTabSz="1219139" rtl="0" eaLnBrk="1" fontAlgn="auto" latinLnBrk="0" hangingPunct="1">
              <a:lnSpc>
                <a:spcPct val="100000"/>
              </a:lnSpc>
              <a:spcBef>
                <a:spcPct val="0"/>
              </a:spcBef>
              <a:spcAft>
                <a:spcPts val="0"/>
              </a:spcAft>
              <a:buClrTx/>
              <a:buSzTx/>
              <a:buFontTx/>
              <a:buNone/>
              <a:tabLst/>
              <a:defRPr sz="2400" baseline="0">
                <a:solidFill>
                  <a:schemeClr val="bg1"/>
                </a:solidFill>
              </a:defRPr>
            </a:lvl1pPr>
          </a:lstStyle>
          <a:p>
            <a:r>
              <a:rPr lang="da-DK" noProof="0"/>
              <a:t>Klik for at tilføje citat eller testimonial</a:t>
            </a:r>
          </a:p>
        </p:txBody>
      </p:sp>
      <p:sp>
        <p:nvSpPr>
          <p:cNvPr id="6" name="Retvinklet trekant 5">
            <a:extLst>
              <a:ext uri="{FF2B5EF4-FFF2-40B4-BE49-F238E27FC236}">
                <a16:creationId xmlns:a16="http://schemas.microsoft.com/office/drawing/2014/main" id="{9D534511-7D09-934E-9DE1-88C745E86A6B}"/>
              </a:ext>
            </a:extLst>
          </p:cNvPr>
          <p:cNvSpPr>
            <a:spLocks noChangeAspect="1"/>
          </p:cNvSpPr>
          <p:nvPr userDrawn="1"/>
        </p:nvSpPr>
        <p:spPr>
          <a:xfrm flipV="1">
            <a:off x="1176825" y="2248155"/>
            <a:ext cx="360000" cy="360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sp>
        <p:nvSpPr>
          <p:cNvPr id="8" name="Retvinklet trekant 7">
            <a:extLst>
              <a:ext uri="{FF2B5EF4-FFF2-40B4-BE49-F238E27FC236}">
                <a16:creationId xmlns:a16="http://schemas.microsoft.com/office/drawing/2014/main" id="{6576BBB6-1EBE-164A-9823-FA1C72E5C960}"/>
              </a:ext>
            </a:extLst>
          </p:cNvPr>
          <p:cNvSpPr>
            <a:spLocks noChangeAspect="1"/>
          </p:cNvSpPr>
          <p:nvPr userDrawn="1"/>
        </p:nvSpPr>
        <p:spPr>
          <a:xfrm flipV="1">
            <a:off x="743545" y="2248155"/>
            <a:ext cx="360000" cy="360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latin typeface="Tahoma" panose="020B0604030504040204" pitchFamily="34" charset="0"/>
            </a:endParaRPr>
          </a:p>
        </p:txBody>
      </p:sp>
      <p:pic>
        <p:nvPicPr>
          <p:cNvPr id="12" name="Billede 11">
            <a:extLst>
              <a:ext uri="{FF2B5EF4-FFF2-40B4-BE49-F238E27FC236}">
                <a16:creationId xmlns:a16="http://schemas.microsoft.com/office/drawing/2014/main" id="{13D33E1B-E885-DE43-878F-B4F61E7AD9DF}"/>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9" name="Pladsholder til slidenummer 5">
            <a:extLst>
              <a:ext uri="{FF2B5EF4-FFF2-40B4-BE49-F238E27FC236}">
                <a16:creationId xmlns:a16="http://schemas.microsoft.com/office/drawing/2014/main" id="{2DAD1336-8D61-774A-8302-1D35EA3FC28A}"/>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3186418368"/>
      </p:ext>
    </p:extLst>
  </p:cSld>
  <p:clrMapOvr>
    <a:masterClrMapping/>
  </p:clrMapOvr>
  <p:extLst>
    <p:ext uri="{DCECCB84-F9BA-43D5-87BE-67443E8EF086}">
      <p15:sldGuideLst xmlns:p15="http://schemas.microsoft.com/office/powerpoint/2012/main">
        <p15:guide id="1" orient="horz" pos="1933" userDrawn="1">
          <p15:clr>
            <a:srgbClr val="FBAE40"/>
          </p15:clr>
        </p15:guide>
        <p15:guide id="2" pos="615"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2 Citat / testimonial + foto">
    <p:spTree>
      <p:nvGrpSpPr>
        <p:cNvPr id="1" name=""/>
        <p:cNvGrpSpPr/>
        <p:nvPr/>
      </p:nvGrpSpPr>
      <p:grpSpPr>
        <a:xfrm>
          <a:off x="0" y="0"/>
          <a:ext cx="0" cy="0"/>
          <a:chOff x="0" y="0"/>
          <a:chExt cx="0" cy="0"/>
        </a:xfrm>
      </p:grpSpPr>
      <p:pic>
        <p:nvPicPr>
          <p:cNvPr id="4" name="Billede 3" descr="Et billede, der indeholder person, ung&#10;&#10;Automatisk genereret beskrivelse">
            <a:extLst>
              <a:ext uri="{FF2B5EF4-FFF2-40B4-BE49-F238E27FC236}">
                <a16:creationId xmlns:a16="http://schemas.microsoft.com/office/drawing/2014/main" id="{F16DF98F-F53A-6940-B733-DCC78A663A9F}"/>
              </a:ext>
            </a:extLst>
          </p:cNvPr>
          <p:cNvPicPr>
            <a:picLocks noChangeAspect="1"/>
          </p:cNvPicPr>
          <p:nvPr userDrawn="1"/>
        </p:nvPicPr>
        <p:blipFill rotWithShape="1">
          <a:blip r:embed="rId2"/>
          <a:srcRect l="1351"/>
          <a:stretch/>
        </p:blipFill>
        <p:spPr>
          <a:xfrm>
            <a:off x="-1" y="7"/>
            <a:ext cx="12192001" cy="6857999"/>
          </a:xfrm>
          <a:prstGeom prst="rect">
            <a:avLst/>
          </a:prstGeom>
        </p:spPr>
      </p:pic>
      <p:sp>
        <p:nvSpPr>
          <p:cNvPr id="9" name="Titel 1">
            <a:extLst>
              <a:ext uri="{FF2B5EF4-FFF2-40B4-BE49-F238E27FC236}">
                <a16:creationId xmlns:a16="http://schemas.microsoft.com/office/drawing/2014/main" id="{5FE85470-179E-9D44-AE01-6BF9EC7648C6}"/>
              </a:ext>
            </a:extLst>
          </p:cNvPr>
          <p:cNvSpPr>
            <a:spLocks noGrp="1"/>
          </p:cNvSpPr>
          <p:nvPr>
            <p:ph type="title" hasCustomPrompt="1"/>
          </p:nvPr>
        </p:nvSpPr>
        <p:spPr>
          <a:xfrm>
            <a:off x="1655267" y="842013"/>
            <a:ext cx="4557580" cy="3503943"/>
          </a:xfrm>
        </p:spPr>
        <p:txBody>
          <a:bodyPr tIns="0" anchor="t" anchorCtr="0">
            <a:noAutofit/>
          </a:bodyPr>
          <a:lstStyle>
            <a:lvl1pPr marL="0" marR="0" indent="0" algn="l" defTabSz="1219139" rtl="0" eaLnBrk="1" fontAlgn="auto" latinLnBrk="0" hangingPunct="1">
              <a:lnSpc>
                <a:spcPct val="100000"/>
              </a:lnSpc>
              <a:spcBef>
                <a:spcPct val="0"/>
              </a:spcBef>
              <a:spcAft>
                <a:spcPts val="0"/>
              </a:spcAft>
              <a:buClrTx/>
              <a:buSzTx/>
              <a:buFontTx/>
              <a:buNone/>
              <a:tabLst/>
              <a:defRPr sz="2400" baseline="0">
                <a:solidFill>
                  <a:schemeClr val="bg1"/>
                </a:solidFill>
              </a:defRPr>
            </a:lvl1pPr>
          </a:lstStyle>
          <a:p>
            <a:r>
              <a:rPr lang="da-DK" noProof="0"/>
              <a:t>Klik for at tilføje citat eller testimonial</a:t>
            </a:r>
          </a:p>
        </p:txBody>
      </p:sp>
      <p:sp>
        <p:nvSpPr>
          <p:cNvPr id="10" name="Retvinklet trekant 9">
            <a:extLst>
              <a:ext uri="{FF2B5EF4-FFF2-40B4-BE49-F238E27FC236}">
                <a16:creationId xmlns:a16="http://schemas.microsoft.com/office/drawing/2014/main" id="{9AB56413-7944-AD4E-B05C-1DFC4BFD6612}"/>
              </a:ext>
            </a:extLst>
          </p:cNvPr>
          <p:cNvSpPr>
            <a:spLocks noChangeAspect="1"/>
          </p:cNvSpPr>
          <p:nvPr userDrawn="1"/>
        </p:nvSpPr>
        <p:spPr>
          <a:xfrm flipV="1">
            <a:off x="1182580" y="901953"/>
            <a:ext cx="360000" cy="360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a:solidFill>
                <a:schemeClr val="tx1"/>
              </a:solidFill>
              <a:latin typeface="Tahoma" panose="020B0604030504040204" pitchFamily="34" charset="0"/>
            </a:endParaRPr>
          </a:p>
        </p:txBody>
      </p:sp>
      <p:sp>
        <p:nvSpPr>
          <p:cNvPr id="11" name="Retvinklet trekant 10">
            <a:extLst>
              <a:ext uri="{FF2B5EF4-FFF2-40B4-BE49-F238E27FC236}">
                <a16:creationId xmlns:a16="http://schemas.microsoft.com/office/drawing/2014/main" id="{B7D9B89E-D49E-434B-8919-235B0D0276DC}"/>
              </a:ext>
            </a:extLst>
          </p:cNvPr>
          <p:cNvSpPr>
            <a:spLocks noChangeAspect="1"/>
          </p:cNvSpPr>
          <p:nvPr userDrawn="1"/>
        </p:nvSpPr>
        <p:spPr>
          <a:xfrm flipV="1">
            <a:off x="749300" y="901953"/>
            <a:ext cx="360000" cy="360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a:solidFill>
                <a:schemeClr val="tx1"/>
              </a:solidFill>
              <a:latin typeface="Tahoma" panose="020B0604030504040204" pitchFamily="34" charset="0"/>
            </a:endParaRPr>
          </a:p>
        </p:txBody>
      </p:sp>
      <p:pic>
        <p:nvPicPr>
          <p:cNvPr id="13" name="Billede 12">
            <a:extLst>
              <a:ext uri="{FF2B5EF4-FFF2-40B4-BE49-F238E27FC236}">
                <a16:creationId xmlns:a16="http://schemas.microsoft.com/office/drawing/2014/main" id="{BCC6E301-BB92-5441-ABB7-E6D912D41633}"/>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2" name="Pladsholder til slidenummer 5">
            <a:extLst>
              <a:ext uri="{FF2B5EF4-FFF2-40B4-BE49-F238E27FC236}">
                <a16:creationId xmlns:a16="http://schemas.microsoft.com/office/drawing/2014/main" id="{63CAF456-DD85-4842-9B50-42E07EA7F9FF}"/>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388750483"/>
      </p:ext>
    </p:extLst>
  </p:cSld>
  <p:clrMapOvr>
    <a:masterClrMapping/>
  </p:clrMapOvr>
  <p:extLst>
    <p:ext uri="{DCECCB84-F9BA-43D5-87BE-67443E8EF086}">
      <p15:sldGuideLst xmlns:p15="http://schemas.microsoft.com/office/powerpoint/2012/main">
        <p15:guide id="1" orient="horz" pos="347" userDrawn="1">
          <p15:clr>
            <a:srgbClr val="FBAE40"/>
          </p15:clr>
        </p15:guide>
        <p15:guide id="2" pos="615"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to helside">
    <p:spTree>
      <p:nvGrpSpPr>
        <p:cNvPr id="1" name=""/>
        <p:cNvGrpSpPr/>
        <p:nvPr/>
      </p:nvGrpSpPr>
      <p:grpSpPr>
        <a:xfrm>
          <a:off x="0" y="0"/>
          <a:ext cx="0" cy="0"/>
          <a:chOff x="0" y="0"/>
          <a:chExt cx="0" cy="0"/>
        </a:xfrm>
      </p:grpSpPr>
      <p:sp>
        <p:nvSpPr>
          <p:cNvPr id="16" name="Pladsholder til billede 15">
            <a:extLst>
              <a:ext uri="{FF2B5EF4-FFF2-40B4-BE49-F238E27FC236}">
                <a16:creationId xmlns:a16="http://schemas.microsoft.com/office/drawing/2014/main" id="{30EB79D6-DF85-A64C-8998-F79C11E151D4}"/>
              </a:ext>
            </a:extLst>
          </p:cNvPr>
          <p:cNvSpPr>
            <a:spLocks noGrp="1"/>
          </p:cNvSpPr>
          <p:nvPr>
            <p:ph type="pic" sz="quarter" idx="10" hasCustomPrompt="1"/>
          </p:nvPr>
        </p:nvSpPr>
        <p:spPr>
          <a:xfrm>
            <a:off x="0" y="0"/>
            <a:ext cx="12192000" cy="6858000"/>
          </a:xfrm>
          <a:solidFill>
            <a:schemeClr val="accent2">
              <a:lumMod val="20000"/>
              <a:lumOff val="80000"/>
              <a:alpha val="65098"/>
            </a:schemeClr>
          </a:solidFill>
        </p:spPr>
        <p:txBody>
          <a:bodyPr anchor="ctr">
            <a:normAutofit/>
          </a:bodyPr>
          <a:lstStyle>
            <a:lvl1pPr marL="0" indent="0" algn="ctr">
              <a:buNone/>
              <a:defRPr sz="1600"/>
            </a:lvl1pPr>
          </a:lstStyle>
          <a:p>
            <a:br>
              <a:rPr lang="da-DK" noProof="0"/>
            </a:br>
            <a:br>
              <a:rPr lang="da-DK" noProof="0"/>
            </a:br>
            <a:br>
              <a:rPr lang="da-DK" noProof="0"/>
            </a:br>
            <a:br>
              <a:rPr lang="da-DK" noProof="0"/>
            </a:br>
            <a:br>
              <a:rPr lang="da-DK" noProof="0"/>
            </a:br>
            <a:r>
              <a:rPr lang="da-DK" noProof="0"/>
              <a:t>Klik for at tilføje helsides foto</a:t>
            </a:r>
          </a:p>
        </p:txBody>
      </p:sp>
      <p:sp>
        <p:nvSpPr>
          <p:cNvPr id="5" name="Pladsholder til slidenummer 3">
            <a:extLst>
              <a:ext uri="{FF2B5EF4-FFF2-40B4-BE49-F238E27FC236}">
                <a16:creationId xmlns:a16="http://schemas.microsoft.com/office/drawing/2014/main" id="{94EBD305-F125-6249-B7C2-BE562C0C6936}"/>
              </a:ext>
            </a:extLst>
          </p:cNvPr>
          <p:cNvSpPr>
            <a:spLocks noGrp="1"/>
          </p:cNvSpPr>
          <p:nvPr>
            <p:ph type="sldNum" sz="quarter" idx="11"/>
          </p:nvPr>
        </p:nvSpPr>
        <p:spPr>
          <a:xfrm>
            <a:off x="194301" y="6391896"/>
            <a:ext cx="2743200" cy="365125"/>
          </a:xfrm>
        </p:spPr>
        <p:txBody>
          <a:bodyPr/>
          <a:lstStyle/>
          <a:p>
            <a:fld id="{FAC47CD7-D7FE-1648-B050-27C0F03B9053}" type="slidenum">
              <a:rPr lang="da-DK" noProof="0" smtClean="0"/>
              <a:pPr/>
              <a:t>‹nr.›</a:t>
            </a:fld>
            <a:endParaRPr lang="da-DK" noProof="0"/>
          </a:p>
        </p:txBody>
      </p:sp>
      <p:pic>
        <p:nvPicPr>
          <p:cNvPr id="6" name="Billede 5">
            <a:extLst>
              <a:ext uri="{FF2B5EF4-FFF2-40B4-BE49-F238E27FC236}">
                <a16:creationId xmlns:a16="http://schemas.microsoft.com/office/drawing/2014/main" id="{830357E3-15E3-1B40-806D-2F5CB2C5CF26}"/>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8" name="Rektangel 7">
            <a:hlinkClick r:id="rId3"/>
            <a:extLst>
              <a:ext uri="{FF2B5EF4-FFF2-40B4-BE49-F238E27FC236}">
                <a16:creationId xmlns:a16="http://schemas.microsoft.com/office/drawing/2014/main" id="{1F2117F4-3146-6047-B80D-F10196C3E57B}"/>
              </a:ext>
            </a:extLst>
          </p:cNvPr>
          <p:cNvSpPr/>
          <p:nvPr userDrawn="1"/>
        </p:nvSpPr>
        <p:spPr>
          <a:xfrm>
            <a:off x="0" y="6942280"/>
            <a:ext cx="12192000" cy="261610"/>
          </a:xfrm>
          <a:prstGeom prst="rect">
            <a:avLst/>
          </a:prstGeom>
          <a:solidFill>
            <a:schemeClr val="accent2"/>
          </a:solidFill>
        </p:spPr>
        <p:txBody>
          <a:bodyPr wrap="square">
            <a:spAutoFit/>
          </a:bodyPr>
          <a:lstStyle/>
          <a:p>
            <a:pPr algn="ctr"/>
            <a:r>
              <a:rPr lang="da-DK" sz="1100" b="1" noProof="0">
                <a:solidFill>
                  <a:schemeClr val="bg1"/>
                </a:solidFill>
              </a:rPr>
              <a:t>Find et udvalg af billeder i vores billedbibliotek her: </a:t>
            </a:r>
            <a:r>
              <a:rPr lang="da-DK" sz="1100" noProof="0">
                <a:solidFill>
                  <a:schemeClr val="bg1"/>
                </a:solidFill>
              </a:rPr>
              <a:t>https://schultzinformation.sharepoint.com/guiderogstandarder/Billeder</a:t>
            </a:r>
          </a:p>
        </p:txBody>
      </p:sp>
    </p:spTree>
    <p:extLst>
      <p:ext uri="{BB962C8B-B14F-4D97-AF65-F5344CB8AC3E}">
        <p14:creationId xmlns:p14="http://schemas.microsoft.com/office/powerpoint/2010/main" val="3580117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to + overskrift">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6111BF26-DA78-0742-A40B-A7641A1D346E}"/>
              </a:ext>
            </a:extLst>
          </p:cNvPr>
          <p:cNvSpPr>
            <a:spLocks noGrp="1"/>
          </p:cNvSpPr>
          <p:nvPr>
            <p:ph type="pic" sz="quarter" idx="11" hasCustomPrompt="1"/>
          </p:nvPr>
        </p:nvSpPr>
        <p:spPr>
          <a:xfrm>
            <a:off x="0" y="1684339"/>
            <a:ext cx="12192000" cy="5173663"/>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br>
              <a:rPr lang="da-DK" noProof="0"/>
            </a:br>
            <a:r>
              <a:rPr lang="da-DK" noProof="0"/>
              <a:t>Klik for at tilføje foto</a:t>
            </a:r>
          </a:p>
        </p:txBody>
      </p:sp>
      <p:sp>
        <p:nvSpPr>
          <p:cNvPr id="12" name="Titel 1">
            <a:extLst>
              <a:ext uri="{FF2B5EF4-FFF2-40B4-BE49-F238E27FC236}">
                <a16:creationId xmlns:a16="http://schemas.microsoft.com/office/drawing/2014/main" id="{825EA3BA-ADDC-6945-92BB-A8BB88FDF9FC}"/>
              </a:ext>
            </a:extLst>
          </p:cNvPr>
          <p:cNvSpPr>
            <a:spLocks noGrp="1"/>
          </p:cNvSpPr>
          <p:nvPr>
            <p:ph type="title" hasCustomPrompt="1"/>
          </p:nvPr>
        </p:nvSpPr>
        <p:spPr>
          <a:xfrm>
            <a:off x="931122" y="660161"/>
            <a:ext cx="10134999" cy="986095"/>
          </a:xfrm>
          <a:prstGeom prst="rect">
            <a:avLst/>
          </a:prstGeom>
        </p:spPr>
        <p:txBody>
          <a:bodyPr wrap="square"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3" name="Retvinklet trekant 12">
            <a:extLst>
              <a:ext uri="{FF2B5EF4-FFF2-40B4-BE49-F238E27FC236}">
                <a16:creationId xmlns:a16="http://schemas.microsoft.com/office/drawing/2014/main" id="{EE10FD07-F651-884E-9204-6B179CE10914}"/>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pic>
        <p:nvPicPr>
          <p:cNvPr id="6" name="Billede 5">
            <a:extLst>
              <a:ext uri="{FF2B5EF4-FFF2-40B4-BE49-F238E27FC236}">
                <a16:creationId xmlns:a16="http://schemas.microsoft.com/office/drawing/2014/main" id="{7E988E0B-3D31-F448-91BB-50FEECE8AAC9}"/>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8" name="Rektangel 7">
            <a:hlinkClick r:id="rId3"/>
            <a:extLst>
              <a:ext uri="{FF2B5EF4-FFF2-40B4-BE49-F238E27FC236}">
                <a16:creationId xmlns:a16="http://schemas.microsoft.com/office/drawing/2014/main" id="{84F88E6F-DEB2-614E-BE52-72B109D1BE83}"/>
              </a:ext>
            </a:extLst>
          </p:cNvPr>
          <p:cNvSpPr/>
          <p:nvPr userDrawn="1"/>
        </p:nvSpPr>
        <p:spPr>
          <a:xfrm>
            <a:off x="0" y="6942280"/>
            <a:ext cx="12192000" cy="261610"/>
          </a:xfrm>
          <a:prstGeom prst="rect">
            <a:avLst/>
          </a:prstGeom>
          <a:solidFill>
            <a:schemeClr val="accent2"/>
          </a:solidFill>
        </p:spPr>
        <p:txBody>
          <a:bodyPr wrap="square">
            <a:spAutoFit/>
          </a:bodyPr>
          <a:lstStyle/>
          <a:p>
            <a:pPr algn="ctr"/>
            <a:r>
              <a:rPr lang="da-DK" sz="1100" b="1" noProof="0">
                <a:solidFill>
                  <a:schemeClr val="bg1"/>
                </a:solidFill>
              </a:rPr>
              <a:t>Find et udvalg af billeder i vores billedbibliotek her: </a:t>
            </a:r>
            <a:r>
              <a:rPr lang="da-DK" sz="1100" noProof="0">
                <a:solidFill>
                  <a:schemeClr val="bg1"/>
                </a:solidFill>
              </a:rPr>
              <a:t>https://schultzinformation.sharepoint.com/guiderogstandarder/Billeder</a:t>
            </a:r>
          </a:p>
        </p:txBody>
      </p:sp>
    </p:spTree>
    <p:extLst>
      <p:ext uri="{BB962C8B-B14F-4D97-AF65-F5344CB8AC3E}">
        <p14:creationId xmlns:p14="http://schemas.microsoft.com/office/powerpoint/2010/main" val="1570274748"/>
      </p:ext>
    </p:extLst>
  </p:cSld>
  <p:clrMapOvr>
    <a:masterClrMapping/>
  </p:clrMapOvr>
  <p:extLst>
    <p:ext uri="{DCECCB84-F9BA-43D5-87BE-67443E8EF086}">
      <p15:sldGuideLst xmlns:p15="http://schemas.microsoft.com/office/powerpoint/2012/main">
        <p15:guide id="1" orient="horz" pos="483" userDrawn="1">
          <p15:clr>
            <a:srgbClr val="FBAE40"/>
          </p15:clr>
        </p15:guide>
        <p15:guide id="2" pos="778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to collage">
    <p:spTree>
      <p:nvGrpSpPr>
        <p:cNvPr id="1" name=""/>
        <p:cNvGrpSpPr/>
        <p:nvPr/>
      </p:nvGrpSpPr>
      <p:grpSpPr>
        <a:xfrm>
          <a:off x="0" y="0"/>
          <a:ext cx="0" cy="0"/>
          <a:chOff x="0" y="0"/>
          <a:chExt cx="0" cy="0"/>
        </a:xfrm>
      </p:grpSpPr>
      <p:sp>
        <p:nvSpPr>
          <p:cNvPr id="7" name="Pladsholder til billede 19">
            <a:extLst>
              <a:ext uri="{FF2B5EF4-FFF2-40B4-BE49-F238E27FC236}">
                <a16:creationId xmlns:a16="http://schemas.microsoft.com/office/drawing/2014/main" id="{537B2DF8-67B9-6741-8DAA-B57CA12E1194}"/>
              </a:ext>
            </a:extLst>
          </p:cNvPr>
          <p:cNvSpPr>
            <a:spLocks noGrp="1"/>
          </p:cNvSpPr>
          <p:nvPr>
            <p:ph type="pic" sz="quarter" idx="20" hasCustomPrompt="1"/>
          </p:nvPr>
        </p:nvSpPr>
        <p:spPr>
          <a:xfrm>
            <a:off x="2878309" y="3945531"/>
            <a:ext cx="2159000" cy="2171700"/>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r>
              <a:rPr lang="da-DK" noProof="0"/>
              <a:t>Klik for at tilføje foto</a:t>
            </a:r>
          </a:p>
        </p:txBody>
      </p:sp>
      <p:sp>
        <p:nvSpPr>
          <p:cNvPr id="9" name="Pladsholder til billede 21">
            <a:extLst>
              <a:ext uri="{FF2B5EF4-FFF2-40B4-BE49-F238E27FC236}">
                <a16:creationId xmlns:a16="http://schemas.microsoft.com/office/drawing/2014/main" id="{45C82226-7BF8-774A-9553-A7A2467DBDD6}"/>
              </a:ext>
            </a:extLst>
          </p:cNvPr>
          <p:cNvSpPr>
            <a:spLocks noGrp="1"/>
          </p:cNvSpPr>
          <p:nvPr>
            <p:ph type="pic" sz="quarter" idx="21" hasCustomPrompt="1"/>
          </p:nvPr>
        </p:nvSpPr>
        <p:spPr>
          <a:xfrm>
            <a:off x="5134040" y="1677778"/>
            <a:ext cx="6551613" cy="4439459"/>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br>
              <a:rPr lang="da-DK" noProof="0"/>
            </a:br>
            <a:r>
              <a:rPr lang="da-DK" noProof="0"/>
              <a:t>Klik for at tilføje foto</a:t>
            </a:r>
          </a:p>
        </p:txBody>
      </p:sp>
      <p:sp>
        <p:nvSpPr>
          <p:cNvPr id="10" name="Pladsholder til billede 17">
            <a:extLst>
              <a:ext uri="{FF2B5EF4-FFF2-40B4-BE49-F238E27FC236}">
                <a16:creationId xmlns:a16="http://schemas.microsoft.com/office/drawing/2014/main" id="{87476EBB-A87A-FB44-B8D6-B1C72AE1A48C}"/>
              </a:ext>
            </a:extLst>
          </p:cNvPr>
          <p:cNvSpPr>
            <a:spLocks noGrp="1"/>
          </p:cNvSpPr>
          <p:nvPr>
            <p:ph type="pic" sz="quarter" idx="19" hasCustomPrompt="1"/>
          </p:nvPr>
        </p:nvSpPr>
        <p:spPr>
          <a:xfrm>
            <a:off x="619125" y="3945531"/>
            <a:ext cx="2159000" cy="2171700"/>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r>
              <a:rPr lang="da-DK" noProof="0"/>
              <a:t>Klik for at tilføje foto</a:t>
            </a:r>
          </a:p>
        </p:txBody>
      </p:sp>
      <p:sp>
        <p:nvSpPr>
          <p:cNvPr id="11" name="Pladsholder til billede 4">
            <a:extLst>
              <a:ext uri="{FF2B5EF4-FFF2-40B4-BE49-F238E27FC236}">
                <a16:creationId xmlns:a16="http://schemas.microsoft.com/office/drawing/2014/main" id="{3A230F1B-F224-6841-B85B-A8ECC2A1816B}"/>
              </a:ext>
            </a:extLst>
          </p:cNvPr>
          <p:cNvSpPr>
            <a:spLocks noGrp="1"/>
          </p:cNvSpPr>
          <p:nvPr>
            <p:ph type="pic" sz="quarter" idx="17" hasCustomPrompt="1"/>
          </p:nvPr>
        </p:nvSpPr>
        <p:spPr>
          <a:xfrm>
            <a:off x="619125" y="1677785"/>
            <a:ext cx="2159000" cy="2160587"/>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r>
              <a:rPr lang="da-DK" noProof="0"/>
              <a:t>Klik for at tilføje foto</a:t>
            </a:r>
          </a:p>
        </p:txBody>
      </p:sp>
      <p:sp>
        <p:nvSpPr>
          <p:cNvPr id="12" name="Pladsholder til billede 8">
            <a:extLst>
              <a:ext uri="{FF2B5EF4-FFF2-40B4-BE49-F238E27FC236}">
                <a16:creationId xmlns:a16="http://schemas.microsoft.com/office/drawing/2014/main" id="{FFF0D7C0-D3F1-5B47-A1BF-6E10005B530A}"/>
              </a:ext>
            </a:extLst>
          </p:cNvPr>
          <p:cNvSpPr>
            <a:spLocks noGrp="1"/>
          </p:cNvSpPr>
          <p:nvPr>
            <p:ph type="pic" sz="quarter" idx="18" hasCustomPrompt="1"/>
          </p:nvPr>
        </p:nvSpPr>
        <p:spPr>
          <a:xfrm>
            <a:off x="2878309" y="1677785"/>
            <a:ext cx="2159000" cy="2160587"/>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r>
              <a:rPr lang="da-DK" noProof="0"/>
              <a:t>Klik for at tilføje foto</a:t>
            </a:r>
          </a:p>
        </p:txBody>
      </p:sp>
      <p:sp>
        <p:nvSpPr>
          <p:cNvPr id="15" name="Titel 1">
            <a:extLst>
              <a:ext uri="{FF2B5EF4-FFF2-40B4-BE49-F238E27FC236}">
                <a16:creationId xmlns:a16="http://schemas.microsoft.com/office/drawing/2014/main" id="{48F00F26-8C3D-9341-BD29-E867363E6D54}"/>
              </a:ext>
            </a:extLst>
          </p:cNvPr>
          <p:cNvSpPr>
            <a:spLocks noGrp="1"/>
          </p:cNvSpPr>
          <p:nvPr>
            <p:ph type="title" hasCustomPrompt="1"/>
          </p:nvPr>
        </p:nvSpPr>
        <p:spPr>
          <a:xfrm>
            <a:off x="931122" y="660161"/>
            <a:ext cx="10134999" cy="986095"/>
          </a:xfrm>
          <a:prstGeom prst="rect">
            <a:avLst/>
          </a:prstGeom>
        </p:spPr>
        <p:txBody>
          <a:bodyPr wrap="square"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a:t>
            </a:r>
          </a:p>
        </p:txBody>
      </p:sp>
      <p:sp>
        <p:nvSpPr>
          <p:cNvPr id="16" name="Retvinklet trekant 15">
            <a:extLst>
              <a:ext uri="{FF2B5EF4-FFF2-40B4-BE49-F238E27FC236}">
                <a16:creationId xmlns:a16="http://schemas.microsoft.com/office/drawing/2014/main" id="{D762EC83-9A28-3E45-AF56-AD3BBCCA3A7B}"/>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pic>
        <p:nvPicPr>
          <p:cNvPr id="13" name="Billede 12">
            <a:extLst>
              <a:ext uri="{FF2B5EF4-FFF2-40B4-BE49-F238E27FC236}">
                <a16:creationId xmlns:a16="http://schemas.microsoft.com/office/drawing/2014/main" id="{BCF587F4-602F-CB46-B76D-05658CD6C389}"/>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17" name="Rektangel 16">
            <a:hlinkClick r:id="rId3"/>
            <a:extLst>
              <a:ext uri="{FF2B5EF4-FFF2-40B4-BE49-F238E27FC236}">
                <a16:creationId xmlns:a16="http://schemas.microsoft.com/office/drawing/2014/main" id="{2EF8039F-CF06-6E4F-AFA8-F4807F010634}"/>
              </a:ext>
            </a:extLst>
          </p:cNvPr>
          <p:cNvSpPr/>
          <p:nvPr userDrawn="1"/>
        </p:nvSpPr>
        <p:spPr>
          <a:xfrm>
            <a:off x="0" y="6942280"/>
            <a:ext cx="12192000" cy="261610"/>
          </a:xfrm>
          <a:prstGeom prst="rect">
            <a:avLst/>
          </a:prstGeom>
          <a:solidFill>
            <a:schemeClr val="accent2"/>
          </a:solidFill>
        </p:spPr>
        <p:txBody>
          <a:bodyPr wrap="square">
            <a:spAutoFit/>
          </a:bodyPr>
          <a:lstStyle/>
          <a:p>
            <a:pPr algn="ctr"/>
            <a:r>
              <a:rPr lang="da-DK" sz="1100" b="1" noProof="0">
                <a:solidFill>
                  <a:schemeClr val="bg1"/>
                </a:solidFill>
              </a:rPr>
              <a:t>Find et udvalg af billeder i vores billedbibliotek her: </a:t>
            </a:r>
            <a:r>
              <a:rPr lang="da-DK" sz="1100" noProof="0">
                <a:solidFill>
                  <a:schemeClr val="bg1"/>
                </a:solidFill>
              </a:rPr>
              <a:t>https://schultzinformation.sharepoint.com/guiderogstandarder/Billeder</a:t>
            </a:r>
          </a:p>
        </p:txBody>
      </p:sp>
    </p:spTree>
    <p:extLst>
      <p:ext uri="{BB962C8B-B14F-4D97-AF65-F5344CB8AC3E}">
        <p14:creationId xmlns:p14="http://schemas.microsoft.com/office/powerpoint/2010/main" val="2535782141"/>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778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80622-3587-424F-9104-3EB503EBA18C}"/>
              </a:ext>
            </a:extLst>
          </p:cNvPr>
          <p:cNvSpPr>
            <a:spLocks noGrp="1"/>
          </p:cNvSpPr>
          <p:nvPr>
            <p:ph type="title" hasCustomPrompt="1"/>
          </p:nvPr>
        </p:nvSpPr>
        <p:spPr>
          <a:xfrm>
            <a:off x="931123" y="660163"/>
            <a:ext cx="10134999" cy="986095"/>
          </a:xfrm>
          <a:prstGeom prst="rect">
            <a:avLst/>
          </a:prstGeom>
        </p:spPr>
        <p:txBody>
          <a:bodyPr wrap="square" anchor="t">
            <a:noAutofit/>
          </a:bodyPr>
          <a:lstStyle>
            <a:lvl1pPr>
              <a:defRPr sz="3200" baseline="0">
                <a:latin typeface="Tahoma" panose="020B0604030504040204" pitchFamily="34" charset="0"/>
                <a:ea typeface="Tahoma" panose="020B0604030504040204" pitchFamily="34" charset="0"/>
                <a:cs typeface="Tahoma" panose="020B0604030504040204" pitchFamily="34" charset="0"/>
              </a:defRPr>
            </a:lvl1pPr>
          </a:lstStyle>
          <a:p>
            <a:r>
              <a:rPr lang="da-DK" noProof="0"/>
              <a:t>Klik for at tilføje overskrift på film</a:t>
            </a:r>
          </a:p>
        </p:txBody>
      </p:sp>
      <p:sp>
        <p:nvSpPr>
          <p:cNvPr id="9" name="Retvinklet trekant 8">
            <a:extLst>
              <a:ext uri="{FF2B5EF4-FFF2-40B4-BE49-F238E27FC236}">
                <a16:creationId xmlns:a16="http://schemas.microsoft.com/office/drawing/2014/main" id="{3C5A333D-E5B2-E847-B5A1-D899CC763690}"/>
              </a:ext>
            </a:extLst>
          </p:cNvPr>
          <p:cNvSpPr>
            <a:spLocks/>
          </p:cNvSpPr>
          <p:nvPr userDrawn="1"/>
        </p:nvSpPr>
        <p:spPr>
          <a:xfrm flipV="1">
            <a:off x="649671" y="769767"/>
            <a:ext cx="226800" cy="226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a-DK" sz="2400" b="0" i="0" noProof="0">
              <a:latin typeface="Tahoma" panose="020B0604030504040204" pitchFamily="34" charset="0"/>
            </a:endParaRPr>
          </a:p>
        </p:txBody>
      </p:sp>
      <p:pic>
        <p:nvPicPr>
          <p:cNvPr id="10" name="Billede 9">
            <a:extLst>
              <a:ext uri="{FF2B5EF4-FFF2-40B4-BE49-F238E27FC236}">
                <a16:creationId xmlns:a16="http://schemas.microsoft.com/office/drawing/2014/main" id="{7A98AB50-F486-0643-9AA7-9A0F36AF4B2F}"/>
              </a:ext>
            </a:extLst>
          </p:cNvPr>
          <p:cNvPicPr>
            <a:picLocks noChangeAspect="1"/>
          </p:cNvPicPr>
          <p:nvPr userDrawn="1"/>
        </p:nvPicPr>
        <p:blipFill rotWithShape="1">
          <a:blip r:embed="rId2"/>
          <a:srcRect l="47542" b="-13025"/>
          <a:stretch/>
        </p:blipFill>
        <p:spPr>
          <a:xfrm>
            <a:off x="11636893" y="6223499"/>
            <a:ext cx="432000" cy="551576"/>
          </a:xfrm>
          <a:prstGeom prst="rect">
            <a:avLst/>
          </a:prstGeom>
        </p:spPr>
      </p:pic>
      <p:sp>
        <p:nvSpPr>
          <p:cNvPr id="3" name="Pladsholder til medieklip 2">
            <a:extLst>
              <a:ext uri="{FF2B5EF4-FFF2-40B4-BE49-F238E27FC236}">
                <a16:creationId xmlns:a16="http://schemas.microsoft.com/office/drawing/2014/main" id="{98A44A21-97EB-AB48-981D-3B4776F00806}"/>
              </a:ext>
            </a:extLst>
          </p:cNvPr>
          <p:cNvSpPr>
            <a:spLocks noGrp="1"/>
          </p:cNvSpPr>
          <p:nvPr>
            <p:ph type="media" sz="quarter" idx="11" hasCustomPrompt="1"/>
          </p:nvPr>
        </p:nvSpPr>
        <p:spPr>
          <a:xfrm>
            <a:off x="0" y="1646240"/>
            <a:ext cx="12192000" cy="5211763"/>
          </a:xfrm>
          <a:solidFill>
            <a:schemeClr val="accent2">
              <a:lumMod val="20000"/>
              <a:lumOff val="80000"/>
            </a:schemeClr>
          </a:solidFill>
        </p:spPr>
        <p:txBody>
          <a:bodyPr anchor="ctr"/>
          <a:lstStyle>
            <a:lvl1pPr marL="0" indent="0" algn="ctr">
              <a:buNone/>
              <a:defRPr sz="1600"/>
            </a:lvl1pPr>
          </a:lstStyle>
          <a:p>
            <a:br>
              <a:rPr lang="da-DK" noProof="0"/>
            </a:br>
            <a:br>
              <a:rPr lang="da-DK" noProof="0"/>
            </a:br>
            <a:br>
              <a:rPr lang="da-DK" noProof="0"/>
            </a:br>
            <a:br>
              <a:rPr lang="da-DK" noProof="0"/>
            </a:br>
            <a:br>
              <a:rPr lang="da-DK" noProof="0"/>
            </a:br>
            <a:br>
              <a:rPr lang="da-DK" noProof="0"/>
            </a:br>
            <a:r>
              <a:rPr lang="da-DK" noProof="0"/>
              <a:t>Klik for at tilføje film</a:t>
            </a:r>
          </a:p>
        </p:txBody>
      </p:sp>
    </p:spTree>
    <p:extLst>
      <p:ext uri="{BB962C8B-B14F-4D97-AF65-F5344CB8AC3E}">
        <p14:creationId xmlns:p14="http://schemas.microsoft.com/office/powerpoint/2010/main" val="1811633327"/>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778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E18C125-F1B3-DD49-B322-CB6F3B754511}"/>
              </a:ext>
            </a:extLst>
          </p:cNvPr>
          <p:cNvPicPr>
            <a:picLocks noChangeAspect="1"/>
          </p:cNvPicPr>
          <p:nvPr userDrawn="1"/>
        </p:nvPicPr>
        <p:blipFill rotWithShape="1">
          <a:blip r:embed="rId2"/>
          <a:srcRect/>
          <a:stretch/>
        </p:blipFill>
        <p:spPr>
          <a:xfrm>
            <a:off x="0" y="0"/>
            <a:ext cx="12240000" cy="6885000"/>
          </a:xfrm>
          <a:prstGeom prst="rect">
            <a:avLst/>
          </a:prstGeom>
        </p:spPr>
      </p:pic>
      <p:sp>
        <p:nvSpPr>
          <p:cNvPr id="9" name="Pladsholder til tekst 8">
            <a:extLst>
              <a:ext uri="{FF2B5EF4-FFF2-40B4-BE49-F238E27FC236}">
                <a16:creationId xmlns:a16="http://schemas.microsoft.com/office/drawing/2014/main" id="{1F916CE1-6DFB-D441-BBE8-85D3813AF19C}"/>
              </a:ext>
            </a:extLst>
          </p:cNvPr>
          <p:cNvSpPr>
            <a:spLocks noGrp="1"/>
          </p:cNvSpPr>
          <p:nvPr>
            <p:ph type="body" sz="quarter" idx="10" hasCustomPrompt="1"/>
          </p:nvPr>
        </p:nvSpPr>
        <p:spPr>
          <a:xfrm>
            <a:off x="0" y="2344737"/>
            <a:ext cx="12192000" cy="1898651"/>
          </a:xfrm>
        </p:spPr>
        <p:txBody>
          <a:bodyPr anchor="ctr">
            <a:noAutofit/>
          </a:bodyPr>
          <a:lstStyle>
            <a:lvl1pPr marL="0" indent="0" algn="ctr">
              <a:buFontTx/>
              <a:buNone/>
              <a:defRPr sz="3800"/>
            </a:lvl1pPr>
          </a:lstStyle>
          <a:p>
            <a:pPr lvl="0"/>
            <a:r>
              <a:rPr lang="da-DK" noProof="0"/>
              <a:t>Tilføj afslutningstekst, fx.:</a:t>
            </a:r>
            <a:br>
              <a:rPr lang="da-DK" noProof="0"/>
            </a:br>
            <a:r>
              <a:rPr lang="da-DK" noProof="0"/>
              <a:t>Tak for i dag – og tak fordi du deltog.</a:t>
            </a:r>
          </a:p>
        </p:txBody>
      </p:sp>
      <p:pic>
        <p:nvPicPr>
          <p:cNvPr id="5" name="Billede 4">
            <a:extLst>
              <a:ext uri="{FF2B5EF4-FFF2-40B4-BE49-F238E27FC236}">
                <a16:creationId xmlns:a16="http://schemas.microsoft.com/office/drawing/2014/main" id="{A64B8CAD-61DB-9D45-8A87-A8F43E7FED59}"/>
              </a:ext>
            </a:extLst>
          </p:cNvPr>
          <p:cNvPicPr>
            <a:picLocks noChangeAspect="1"/>
          </p:cNvPicPr>
          <p:nvPr userDrawn="1"/>
        </p:nvPicPr>
        <p:blipFill>
          <a:blip r:embed="rId3"/>
          <a:stretch>
            <a:fillRect/>
          </a:stretch>
        </p:blipFill>
        <p:spPr>
          <a:xfrm>
            <a:off x="10463097" y="5775581"/>
            <a:ext cx="1584000" cy="938671"/>
          </a:xfrm>
          <a:prstGeom prst="rect">
            <a:avLst/>
          </a:prstGeom>
        </p:spPr>
      </p:pic>
    </p:spTree>
    <p:extLst>
      <p:ext uri="{BB962C8B-B14F-4D97-AF65-F5344CB8AC3E}">
        <p14:creationId xmlns:p14="http://schemas.microsoft.com/office/powerpoint/2010/main" val="1718998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9558102-C68A-A041-B511-D21A32280AB7}"/>
              </a:ext>
            </a:extLst>
          </p:cNvPr>
          <p:cNvSpPr>
            <a:spLocks noGrp="1"/>
          </p:cNvSpPr>
          <p:nvPr>
            <p:ph type="sldNum" sz="quarter" idx="10"/>
          </p:nvPr>
        </p:nvSpPr>
        <p:spPr/>
        <p:txBody>
          <a:bodyPr/>
          <a:lstStyle/>
          <a:p>
            <a:fld id="{FAC47CD7-D7FE-1648-B050-27C0F03B9053}" type="slidenum">
              <a:rPr lang="da-DK" smtClean="0"/>
              <a:pPr/>
              <a:t>‹nr.›</a:t>
            </a:fld>
            <a:endParaRPr lang="da-DK"/>
          </a:p>
        </p:txBody>
      </p:sp>
    </p:spTree>
    <p:extLst>
      <p:ext uri="{BB962C8B-B14F-4D97-AF65-F5344CB8AC3E}">
        <p14:creationId xmlns:p14="http://schemas.microsoft.com/office/powerpoint/2010/main" val="868638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baggrun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7A7BA61-D325-D442-A044-C7D424AB406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lede 6">
            <a:extLst>
              <a:ext uri="{FF2B5EF4-FFF2-40B4-BE49-F238E27FC236}">
                <a16:creationId xmlns:a16="http://schemas.microsoft.com/office/drawing/2014/main" id="{242550A2-63A2-B34F-BD8B-678DFAFE76C9}"/>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8" name="Pladsholder til slidenummer 5">
            <a:extLst>
              <a:ext uri="{FF2B5EF4-FFF2-40B4-BE49-F238E27FC236}">
                <a16:creationId xmlns:a16="http://schemas.microsoft.com/office/drawing/2014/main" id="{F512DCB1-BCEF-DA4E-9B2B-ABFD5DB733E9}"/>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1330256156"/>
      </p:ext>
    </p:extLst>
  </p:cSld>
  <p:clrMapOvr>
    <a:masterClrMapping/>
  </p:clrMapOvr>
  <p:extLst>
    <p:ext uri="{DCECCB84-F9BA-43D5-87BE-67443E8EF086}">
      <p15:sldGuideLst xmlns:p15="http://schemas.microsoft.com/office/powerpoint/2012/main">
        <p15:guide id="1" orient="horz" pos="284" userDrawn="1">
          <p15:clr>
            <a:srgbClr val="FBAE40"/>
          </p15:clr>
        </p15:guide>
        <p15:guide id="2" pos="5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2 Foto forside">
    <p:spTree>
      <p:nvGrpSpPr>
        <p:cNvPr id="1" name=""/>
        <p:cNvGrpSpPr/>
        <p:nvPr/>
      </p:nvGrpSpPr>
      <p:grpSpPr>
        <a:xfrm>
          <a:off x="0" y="0"/>
          <a:ext cx="0" cy="0"/>
          <a:chOff x="0" y="0"/>
          <a:chExt cx="0" cy="0"/>
        </a:xfrm>
      </p:grpSpPr>
      <p:pic>
        <p:nvPicPr>
          <p:cNvPr id="4" name="Billede 3" descr="Et billede, der indeholder person, indendørs, hånd&#10;&#10;Automatisk genereret beskrivelse">
            <a:extLst>
              <a:ext uri="{FF2B5EF4-FFF2-40B4-BE49-F238E27FC236}">
                <a16:creationId xmlns:a16="http://schemas.microsoft.com/office/drawing/2014/main" id="{585786F7-80CB-D64E-822B-5A2C0F487F32}"/>
              </a:ext>
            </a:extLst>
          </p:cNvPr>
          <p:cNvPicPr>
            <a:picLocks noChangeAspect="1"/>
          </p:cNvPicPr>
          <p:nvPr/>
        </p:nvPicPr>
        <p:blipFill rotWithShape="1">
          <a:blip r:embed="rId2">
            <a:extLst>
              <a:ext uri="{28A0092B-C50C-407E-A947-70E740481C1C}">
                <a14:useLocalDpi xmlns:a14="http://schemas.microsoft.com/office/drawing/2010/main"/>
              </a:ext>
            </a:extLst>
          </a:blip>
          <a:srcRect b="-1087"/>
          <a:stretch/>
        </p:blipFill>
        <p:spPr>
          <a:xfrm>
            <a:off x="0" y="1"/>
            <a:ext cx="12192000" cy="6543299"/>
          </a:xfrm>
          <a:prstGeom prst="rect">
            <a:avLst/>
          </a:prstGeom>
        </p:spPr>
      </p:pic>
      <p:sp>
        <p:nvSpPr>
          <p:cNvPr id="15" name="Rektangel 14">
            <a:extLst>
              <a:ext uri="{FF2B5EF4-FFF2-40B4-BE49-F238E27FC236}">
                <a16:creationId xmlns:a16="http://schemas.microsoft.com/office/drawing/2014/main" id="{21214331-9F36-7848-AF74-EF01A26103FE}"/>
              </a:ext>
            </a:extLst>
          </p:cNvPr>
          <p:cNvSpPr/>
          <p:nvPr/>
        </p:nvSpPr>
        <p:spPr>
          <a:xfrm>
            <a:off x="1" y="4923694"/>
            <a:ext cx="12222227" cy="193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dirty="0">
              <a:latin typeface="Tahoma" panose="020B0604030504040204" pitchFamily="34" charset="0"/>
            </a:endParaRPr>
          </a:p>
        </p:txBody>
      </p:sp>
      <p:pic>
        <p:nvPicPr>
          <p:cNvPr id="7" name="Billede 6">
            <a:extLst>
              <a:ext uri="{FF2B5EF4-FFF2-40B4-BE49-F238E27FC236}">
                <a16:creationId xmlns:a16="http://schemas.microsoft.com/office/drawing/2014/main" id="{52C7A2AF-1DE8-D543-BFC9-7549BE6760B1}"/>
              </a:ext>
            </a:extLst>
          </p:cNvPr>
          <p:cNvPicPr>
            <a:picLocks noChangeAspect="1"/>
          </p:cNvPicPr>
          <p:nvPr/>
        </p:nvPicPr>
        <p:blipFill>
          <a:blip r:embed="rId3"/>
          <a:stretch>
            <a:fillRect/>
          </a:stretch>
        </p:blipFill>
        <p:spPr>
          <a:xfrm>
            <a:off x="10463097" y="5775577"/>
            <a:ext cx="1584000" cy="938671"/>
          </a:xfrm>
          <a:prstGeom prst="rect">
            <a:avLst/>
          </a:prstGeom>
        </p:spPr>
      </p:pic>
      <p:sp>
        <p:nvSpPr>
          <p:cNvPr id="13" name="Pladsholder til tekst 10">
            <a:extLst>
              <a:ext uri="{FF2B5EF4-FFF2-40B4-BE49-F238E27FC236}">
                <a16:creationId xmlns:a16="http://schemas.microsoft.com/office/drawing/2014/main" id="{F33F43C4-FCBE-1640-8C16-477056BC08EA}"/>
              </a:ext>
            </a:extLst>
          </p:cNvPr>
          <p:cNvSpPr>
            <a:spLocks noGrp="1"/>
          </p:cNvSpPr>
          <p:nvPr>
            <p:ph type="body" sz="quarter" idx="11" hasCustomPrompt="1"/>
          </p:nvPr>
        </p:nvSpPr>
        <p:spPr>
          <a:xfrm>
            <a:off x="619753" y="5911478"/>
            <a:ext cx="9228365" cy="631825"/>
          </a:xfrm>
        </p:spPr>
        <p:txBody>
          <a:bodyPr>
            <a:noAutofit/>
          </a:bodyPr>
          <a:lstStyle>
            <a:lvl1pPr marL="0">
              <a:spcBef>
                <a:spcPts val="0"/>
              </a:spcBef>
              <a:buNone/>
              <a:defRPr sz="2000"/>
            </a:lvl1pPr>
          </a:lstStyle>
          <a:p>
            <a:pPr lvl="0"/>
            <a:r>
              <a:rPr lang="da-DK" dirty="0"/>
              <a:t>Klik for at tilføje underoverskrift</a:t>
            </a:r>
          </a:p>
        </p:txBody>
      </p:sp>
      <p:sp>
        <p:nvSpPr>
          <p:cNvPr id="12" name="Pladsholder til tekst 8">
            <a:extLst>
              <a:ext uri="{FF2B5EF4-FFF2-40B4-BE49-F238E27FC236}">
                <a16:creationId xmlns:a16="http://schemas.microsoft.com/office/drawing/2014/main" id="{977F38FE-DC1B-8443-8E79-1EC475921833}"/>
              </a:ext>
            </a:extLst>
          </p:cNvPr>
          <p:cNvSpPr>
            <a:spLocks noGrp="1"/>
          </p:cNvSpPr>
          <p:nvPr>
            <p:ph type="body" sz="quarter" idx="10" hasCustomPrompt="1"/>
          </p:nvPr>
        </p:nvSpPr>
        <p:spPr>
          <a:xfrm>
            <a:off x="608867" y="5321549"/>
            <a:ext cx="9239251" cy="539993"/>
          </a:xfrm>
        </p:spPr>
        <p:txBody>
          <a:bodyPr anchor="t">
            <a:noAutofit/>
          </a:bodyPr>
          <a:lstStyle>
            <a:lvl1pPr marL="0" indent="0">
              <a:spcBef>
                <a:spcPts val="0"/>
              </a:spcBef>
              <a:buNone/>
              <a:defRPr sz="3400" cap="none" baseline="0"/>
            </a:lvl1pPr>
          </a:lstStyle>
          <a:p>
            <a:pPr lvl="0"/>
            <a:r>
              <a:rPr lang="da-DK" dirty="0"/>
              <a:t>Klik for at tilføje titel på præsentation</a:t>
            </a:r>
          </a:p>
        </p:txBody>
      </p:sp>
    </p:spTree>
    <p:extLst>
      <p:ext uri="{BB962C8B-B14F-4D97-AF65-F5344CB8AC3E}">
        <p14:creationId xmlns:p14="http://schemas.microsoft.com/office/powerpoint/2010/main" val="1723522274"/>
      </p:ext>
    </p:extLst>
  </p:cSld>
  <p:clrMapOvr>
    <a:masterClrMapping/>
  </p:clrMapOvr>
  <p:extLst>
    <p:ext uri="{DCECCB84-F9BA-43D5-87BE-67443E8EF086}">
      <p15:sldGuideLst xmlns:p15="http://schemas.microsoft.com/office/powerpoint/2012/main">
        <p15:guide id="1" orient="horz" pos="3363">
          <p15:clr>
            <a:srgbClr val="FBAE40"/>
          </p15:clr>
        </p15:guide>
        <p15:guide id="2" pos="52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Baggrund 2">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ABC2C5D-21E9-F047-A7A2-94C4EE326F8D}"/>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4" name="Billede 13">
            <a:extLst>
              <a:ext uri="{FF2B5EF4-FFF2-40B4-BE49-F238E27FC236}">
                <a16:creationId xmlns:a16="http://schemas.microsoft.com/office/drawing/2014/main" id="{B3A046FD-9B82-9848-899F-AC2F1A010B29}"/>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6" name="Pladsholder til slidenummer 5">
            <a:extLst>
              <a:ext uri="{FF2B5EF4-FFF2-40B4-BE49-F238E27FC236}">
                <a16:creationId xmlns:a16="http://schemas.microsoft.com/office/drawing/2014/main" id="{F7B726F1-1AA2-4243-91DD-DF509D1D2AD3}"/>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a:p>
        </p:txBody>
      </p:sp>
    </p:spTree>
    <p:extLst>
      <p:ext uri="{BB962C8B-B14F-4D97-AF65-F5344CB8AC3E}">
        <p14:creationId xmlns:p14="http://schemas.microsoft.com/office/powerpoint/2010/main" val="2039547776"/>
      </p:ext>
    </p:extLst>
  </p:cSld>
  <p:clrMapOvr>
    <a:masterClrMapping/>
  </p:clrMapOvr>
  <p:extLst>
    <p:ext uri="{DCECCB84-F9BA-43D5-87BE-67443E8EF086}">
      <p15:sldGuideLst xmlns:p15="http://schemas.microsoft.com/office/powerpoint/2012/main">
        <p15:guide id="1" orient="horz" pos="1231" userDrawn="1">
          <p15:clr>
            <a:srgbClr val="FBAE40"/>
          </p15:clr>
        </p15:guide>
        <p15:guide id="2" pos="22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03 Foto forside">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21214331-9F36-7848-AF74-EF01A26103FE}"/>
              </a:ext>
            </a:extLst>
          </p:cNvPr>
          <p:cNvSpPr/>
          <p:nvPr/>
        </p:nvSpPr>
        <p:spPr>
          <a:xfrm>
            <a:off x="1" y="4923694"/>
            <a:ext cx="12222227" cy="193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0" i="0" dirty="0">
              <a:latin typeface="Tahoma" panose="020B0604030504040204" pitchFamily="34" charset="0"/>
            </a:endParaRPr>
          </a:p>
        </p:txBody>
      </p:sp>
      <p:sp>
        <p:nvSpPr>
          <p:cNvPr id="4" name="Pladsholder til billede 3">
            <a:extLst>
              <a:ext uri="{FF2B5EF4-FFF2-40B4-BE49-F238E27FC236}">
                <a16:creationId xmlns:a16="http://schemas.microsoft.com/office/drawing/2014/main" id="{03AD3479-0E6D-4E45-9424-ABE70B2F3093}"/>
              </a:ext>
            </a:extLst>
          </p:cNvPr>
          <p:cNvSpPr>
            <a:spLocks noGrp="1"/>
          </p:cNvSpPr>
          <p:nvPr>
            <p:ph type="pic" sz="quarter" idx="12" hasCustomPrompt="1"/>
          </p:nvPr>
        </p:nvSpPr>
        <p:spPr>
          <a:xfrm>
            <a:off x="0" y="2"/>
            <a:ext cx="12192000" cy="4923692"/>
          </a:xfrm>
          <a:solidFill>
            <a:srgbClr val="F2EEE7">
              <a:alpha val="54902"/>
            </a:srgbClr>
          </a:solidFill>
        </p:spPr>
        <p:txBody>
          <a:bodyPr anchor="ctr"/>
          <a:lstStyle>
            <a:lvl1pPr algn="ctr">
              <a:buNone/>
              <a:defRPr sz="2400"/>
            </a:lvl1pPr>
          </a:lstStyle>
          <a:p>
            <a:br>
              <a:rPr lang="da-DK" dirty="0"/>
            </a:br>
            <a:br>
              <a:rPr lang="da-DK" dirty="0"/>
            </a:br>
            <a:br>
              <a:rPr lang="da-DK" dirty="0"/>
            </a:br>
            <a:br>
              <a:rPr lang="da-DK" dirty="0"/>
            </a:br>
            <a:r>
              <a:rPr lang="da-DK" dirty="0"/>
              <a:t>Klik for at tilføje forsidebillede</a:t>
            </a:r>
          </a:p>
        </p:txBody>
      </p:sp>
      <p:pic>
        <p:nvPicPr>
          <p:cNvPr id="7" name="Billede 6">
            <a:extLst>
              <a:ext uri="{FF2B5EF4-FFF2-40B4-BE49-F238E27FC236}">
                <a16:creationId xmlns:a16="http://schemas.microsoft.com/office/drawing/2014/main" id="{8FB68B96-A2C5-9442-9C5D-76C20DDB8A63}"/>
              </a:ext>
            </a:extLst>
          </p:cNvPr>
          <p:cNvPicPr>
            <a:picLocks noChangeAspect="1"/>
          </p:cNvPicPr>
          <p:nvPr/>
        </p:nvPicPr>
        <p:blipFill>
          <a:blip r:embed="rId2"/>
          <a:stretch>
            <a:fillRect/>
          </a:stretch>
        </p:blipFill>
        <p:spPr>
          <a:xfrm>
            <a:off x="10463097" y="5775577"/>
            <a:ext cx="1584000" cy="938671"/>
          </a:xfrm>
          <a:prstGeom prst="rect">
            <a:avLst/>
          </a:prstGeom>
        </p:spPr>
      </p:pic>
      <p:sp>
        <p:nvSpPr>
          <p:cNvPr id="8" name="Pladsholder til tekst 8">
            <a:extLst>
              <a:ext uri="{FF2B5EF4-FFF2-40B4-BE49-F238E27FC236}">
                <a16:creationId xmlns:a16="http://schemas.microsoft.com/office/drawing/2014/main" id="{C054AC42-921E-8046-9139-B4185D39782A}"/>
              </a:ext>
            </a:extLst>
          </p:cNvPr>
          <p:cNvSpPr>
            <a:spLocks noGrp="1"/>
          </p:cNvSpPr>
          <p:nvPr>
            <p:ph type="body" sz="quarter" idx="10" hasCustomPrompt="1"/>
          </p:nvPr>
        </p:nvSpPr>
        <p:spPr>
          <a:xfrm>
            <a:off x="608867" y="5321549"/>
            <a:ext cx="9239251" cy="539993"/>
          </a:xfrm>
        </p:spPr>
        <p:txBody>
          <a:bodyPr anchor="t">
            <a:noAutofit/>
          </a:bodyPr>
          <a:lstStyle>
            <a:lvl1pPr marL="0" indent="0">
              <a:spcBef>
                <a:spcPts val="0"/>
              </a:spcBef>
              <a:buNone/>
              <a:defRPr sz="3400" cap="none" baseline="0"/>
            </a:lvl1pPr>
          </a:lstStyle>
          <a:p>
            <a:pPr lvl="0"/>
            <a:r>
              <a:rPr lang="da-DK" dirty="0"/>
              <a:t>Klik for at tilføje titel på præsentation</a:t>
            </a:r>
          </a:p>
        </p:txBody>
      </p:sp>
      <p:sp>
        <p:nvSpPr>
          <p:cNvPr id="10" name="Pladsholder til tekst 10">
            <a:extLst>
              <a:ext uri="{FF2B5EF4-FFF2-40B4-BE49-F238E27FC236}">
                <a16:creationId xmlns:a16="http://schemas.microsoft.com/office/drawing/2014/main" id="{65B13D16-14AA-A049-AFD9-B428EC3C87C7}"/>
              </a:ext>
            </a:extLst>
          </p:cNvPr>
          <p:cNvSpPr>
            <a:spLocks noGrp="1"/>
          </p:cNvSpPr>
          <p:nvPr>
            <p:ph type="body" sz="quarter" idx="11" hasCustomPrompt="1"/>
          </p:nvPr>
        </p:nvSpPr>
        <p:spPr>
          <a:xfrm>
            <a:off x="619753" y="5911478"/>
            <a:ext cx="9228365" cy="631825"/>
          </a:xfrm>
        </p:spPr>
        <p:txBody>
          <a:bodyPr>
            <a:noAutofit/>
          </a:bodyPr>
          <a:lstStyle>
            <a:lvl1pPr marL="0">
              <a:spcBef>
                <a:spcPts val="0"/>
              </a:spcBef>
              <a:buNone/>
              <a:defRPr sz="2000"/>
            </a:lvl1pPr>
          </a:lstStyle>
          <a:p>
            <a:pPr lvl="0"/>
            <a:r>
              <a:rPr lang="da-DK" dirty="0"/>
              <a:t>Klik for at tilføje underoverskrift</a:t>
            </a:r>
          </a:p>
        </p:txBody>
      </p:sp>
    </p:spTree>
    <p:extLst>
      <p:ext uri="{BB962C8B-B14F-4D97-AF65-F5344CB8AC3E}">
        <p14:creationId xmlns:p14="http://schemas.microsoft.com/office/powerpoint/2010/main" val="494384364"/>
      </p:ext>
    </p:extLst>
  </p:cSld>
  <p:clrMapOvr>
    <a:masterClrMapping/>
  </p:clrMapOvr>
  <p:extLst>
    <p:ext uri="{DCECCB84-F9BA-43D5-87BE-67443E8EF086}">
      <p15:sldGuideLst xmlns:p15="http://schemas.microsoft.com/office/powerpoint/2012/main">
        <p15:guide id="1" orient="horz" pos="3363">
          <p15:clr>
            <a:srgbClr val="FBAE40"/>
          </p15:clr>
        </p15:guide>
        <p15:guide id="2" pos="5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 Agenda / Index">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880ECE64-B021-904B-BAF6-36AE919CF7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Pladsholder til tekst 11">
            <a:extLst>
              <a:ext uri="{FF2B5EF4-FFF2-40B4-BE49-F238E27FC236}">
                <a16:creationId xmlns:a16="http://schemas.microsoft.com/office/drawing/2014/main" id="{BAA9B11C-9F6D-754F-9095-75C073351686}"/>
              </a:ext>
            </a:extLst>
          </p:cNvPr>
          <p:cNvSpPr>
            <a:spLocks noGrp="1"/>
          </p:cNvSpPr>
          <p:nvPr>
            <p:ph type="body" sz="quarter" idx="13" hasCustomPrompt="1"/>
          </p:nvPr>
        </p:nvSpPr>
        <p:spPr>
          <a:xfrm>
            <a:off x="3559549" y="1169428"/>
            <a:ext cx="7225179" cy="685800"/>
          </a:xfrm>
        </p:spPr>
        <p:txBody>
          <a:bodyPr>
            <a:noAutofit/>
          </a:bodyPr>
          <a:lstStyle>
            <a:lvl1pPr marL="0" indent="0">
              <a:buClr>
                <a:schemeClr val="bg2"/>
              </a:buClr>
              <a:buNone/>
              <a:defRPr sz="4800">
                <a:solidFill>
                  <a:schemeClr val="tx1"/>
                </a:solidFill>
              </a:defRPr>
            </a:lvl1pPr>
            <a:lvl2pPr>
              <a:defRPr sz="5333"/>
            </a:lvl2pPr>
            <a:lvl3pPr>
              <a:defRPr sz="5333"/>
            </a:lvl3pPr>
            <a:lvl4pPr>
              <a:defRPr sz="5333"/>
            </a:lvl4pPr>
            <a:lvl5pPr>
              <a:defRPr sz="5333"/>
            </a:lvl5pPr>
          </a:lstStyle>
          <a:p>
            <a:pPr lvl="0"/>
            <a:r>
              <a:rPr lang="da-DK" noProof="0"/>
              <a:t>Tilføj overskrift, fx Agenda</a:t>
            </a:r>
          </a:p>
        </p:txBody>
      </p:sp>
      <p:sp>
        <p:nvSpPr>
          <p:cNvPr id="15" name="Pladsholder til tekst 13">
            <a:extLst>
              <a:ext uri="{FF2B5EF4-FFF2-40B4-BE49-F238E27FC236}">
                <a16:creationId xmlns:a16="http://schemas.microsoft.com/office/drawing/2014/main" id="{F6AC70CA-37E5-844A-B38E-583DDFE3FFAC}"/>
              </a:ext>
            </a:extLst>
          </p:cNvPr>
          <p:cNvSpPr>
            <a:spLocks noGrp="1"/>
          </p:cNvSpPr>
          <p:nvPr>
            <p:ph type="body" sz="quarter" idx="14" hasCustomPrompt="1"/>
          </p:nvPr>
        </p:nvSpPr>
        <p:spPr>
          <a:xfrm>
            <a:off x="3559549" y="764704"/>
            <a:ext cx="7225179" cy="380927"/>
          </a:xfrm>
        </p:spPr>
        <p:txBody>
          <a:bodyPr wrap="square" anchor="t">
            <a:noAutofit/>
          </a:bodyPr>
          <a:lstStyle>
            <a:lvl1pPr marL="0" indent="0">
              <a:spcBef>
                <a:spcPts val="0"/>
              </a:spcBef>
              <a:spcAft>
                <a:spcPts val="0"/>
              </a:spcAft>
              <a:buClr>
                <a:schemeClr val="bg2"/>
              </a:buClr>
              <a:buFontTx/>
              <a:buNone/>
              <a:tabLst/>
              <a:defRPr sz="2000" cap="all" baseline="0">
                <a:solidFill>
                  <a:schemeClr val="tx1"/>
                </a:solidFill>
              </a:defRPr>
            </a:lvl1pPr>
          </a:lstStyle>
          <a:p>
            <a:pPr lvl="0"/>
            <a:r>
              <a:rPr lang="da-DK" noProof="0"/>
              <a:t>Tilføj tema eller kunde</a:t>
            </a:r>
          </a:p>
        </p:txBody>
      </p:sp>
      <p:sp>
        <p:nvSpPr>
          <p:cNvPr id="16" name="Pladsholder til tekst 19">
            <a:extLst>
              <a:ext uri="{FF2B5EF4-FFF2-40B4-BE49-F238E27FC236}">
                <a16:creationId xmlns:a16="http://schemas.microsoft.com/office/drawing/2014/main" id="{073D44AA-B374-3345-99BE-507830C37A59}"/>
              </a:ext>
            </a:extLst>
          </p:cNvPr>
          <p:cNvSpPr>
            <a:spLocks noGrp="1"/>
          </p:cNvSpPr>
          <p:nvPr>
            <p:ph type="body" sz="quarter" idx="15" hasCustomPrompt="1"/>
          </p:nvPr>
        </p:nvSpPr>
        <p:spPr>
          <a:xfrm>
            <a:off x="3567961" y="2276149"/>
            <a:ext cx="7216775" cy="4184651"/>
          </a:xfrm>
        </p:spPr>
        <p:txBody>
          <a:bodyPr>
            <a:noAutofit/>
          </a:bodyPr>
          <a:lstStyle>
            <a:lvl1pPr marL="216000" indent="-216000">
              <a:spcBef>
                <a:spcPts val="800"/>
              </a:spcBef>
              <a:spcAft>
                <a:spcPts val="400"/>
              </a:spcAft>
              <a:buClr>
                <a:schemeClr val="tx1"/>
              </a:buClr>
              <a:buSzPct val="100000"/>
              <a:buFont typeface="Arial" panose="020B0604020202020204" pitchFamily="34" charset="0"/>
              <a:buChar char="•"/>
              <a:defRPr sz="2400">
                <a:solidFill>
                  <a:schemeClr val="tx1"/>
                </a:solidFill>
              </a:defRPr>
            </a:lvl1pPr>
            <a:lvl2pPr marL="396000" indent="-180000">
              <a:spcAft>
                <a:spcPts val="400"/>
              </a:spcAft>
              <a:buClr>
                <a:schemeClr val="tx1"/>
              </a:buClr>
              <a:buSzPct val="100000"/>
              <a:buFont typeface="Arial" panose="020B0604020202020204" pitchFamily="34" charset="0"/>
              <a:buChar char="•"/>
              <a:defRPr sz="2000">
                <a:solidFill>
                  <a:schemeClr val="tx1"/>
                </a:solidFill>
              </a:defRPr>
            </a:lvl2pPr>
            <a:lvl3pPr marL="576000" indent="-180000">
              <a:spcAft>
                <a:spcPts val="400"/>
              </a:spcAft>
              <a:buClr>
                <a:schemeClr val="tx1"/>
              </a:buClr>
              <a:buSzPct val="100000"/>
              <a:defRPr sz="2000">
                <a:solidFill>
                  <a:schemeClr val="tx1"/>
                </a:solidFill>
              </a:defRPr>
            </a:lvl3pPr>
            <a:lvl4pPr marL="756000" indent="-180000">
              <a:spcAft>
                <a:spcPts val="400"/>
              </a:spcAft>
              <a:buClr>
                <a:schemeClr val="tx1"/>
              </a:buClr>
              <a:buSzPct val="100000"/>
              <a:buFont typeface="Arial" panose="020B0604020202020204" pitchFamily="34" charset="0"/>
              <a:buChar char="•"/>
              <a:defRPr sz="2000">
                <a:solidFill>
                  <a:schemeClr val="tx1"/>
                </a:solidFill>
              </a:defRPr>
            </a:lvl4pPr>
            <a:lvl5pPr marL="936000" indent="-180000">
              <a:spcAft>
                <a:spcPts val="400"/>
              </a:spcAft>
              <a:buClr>
                <a:schemeClr val="tx1"/>
              </a:buClr>
              <a:buSzPct val="100000"/>
              <a:buFont typeface="Arial" panose="020B0604020202020204" pitchFamily="34" charset="0"/>
              <a:buChar char="•"/>
              <a:defRPr sz="2000">
                <a:solidFill>
                  <a:schemeClr val="tx1"/>
                </a:solidFill>
              </a:defRPr>
            </a:lvl5pPr>
          </a:lstStyle>
          <a:p>
            <a:pPr lvl="0"/>
            <a:r>
              <a:rPr lang="da-DK" noProof="0" dirty="0"/>
              <a:t>Klik for at tilføje punkt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10" name="Billede 9">
            <a:extLst>
              <a:ext uri="{FF2B5EF4-FFF2-40B4-BE49-F238E27FC236}">
                <a16:creationId xmlns:a16="http://schemas.microsoft.com/office/drawing/2014/main" id="{9E211086-B4F9-194F-ACE3-9F3482B9BF9B}"/>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4" name="Pladsholder til slidenummer 5">
            <a:extLst>
              <a:ext uri="{FF2B5EF4-FFF2-40B4-BE49-F238E27FC236}">
                <a16:creationId xmlns:a16="http://schemas.microsoft.com/office/drawing/2014/main" id="{61662C7A-03E7-5748-B3C4-E6E8C70F8866}"/>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dirty="0"/>
          </a:p>
        </p:txBody>
      </p:sp>
      <p:sp>
        <p:nvSpPr>
          <p:cNvPr id="17" name="Retvinklet trekant 16">
            <a:extLst>
              <a:ext uri="{FF2B5EF4-FFF2-40B4-BE49-F238E27FC236}">
                <a16:creationId xmlns:a16="http://schemas.microsoft.com/office/drawing/2014/main" id="{DF0064F1-AAAF-F74A-870B-12874EFF03CC}"/>
              </a:ext>
            </a:extLst>
          </p:cNvPr>
          <p:cNvSpPr>
            <a:spLocks noChangeAspect="1"/>
          </p:cNvSpPr>
          <p:nvPr userDrawn="1"/>
        </p:nvSpPr>
        <p:spPr>
          <a:xfrm flipV="1">
            <a:off x="3148584" y="1340768"/>
            <a:ext cx="283120" cy="288000"/>
          </a:xfrm>
          <a:prstGeom prst="rtTriangl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da-DK" sz="2400" b="0" i="0" dirty="0">
              <a:solidFill>
                <a:schemeClr val="tx1"/>
              </a:solidFill>
              <a:latin typeface="Tahoma" panose="020B0604030504040204" pitchFamily="34" charset="0"/>
            </a:endParaRPr>
          </a:p>
        </p:txBody>
      </p:sp>
    </p:spTree>
    <p:extLst>
      <p:ext uri="{BB962C8B-B14F-4D97-AF65-F5344CB8AC3E}">
        <p14:creationId xmlns:p14="http://schemas.microsoft.com/office/powerpoint/2010/main" val="509418519"/>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5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 Agenda / Index">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3E563A6E-1569-4E4E-B9C7-C4AB1D9436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 y="-6372"/>
            <a:ext cx="12192001" cy="6870743"/>
          </a:xfrm>
          <a:prstGeom prst="rect">
            <a:avLst/>
          </a:prstGeom>
        </p:spPr>
      </p:pic>
      <p:sp>
        <p:nvSpPr>
          <p:cNvPr id="13" name="Pladsholder til tekst 11">
            <a:extLst>
              <a:ext uri="{FF2B5EF4-FFF2-40B4-BE49-F238E27FC236}">
                <a16:creationId xmlns:a16="http://schemas.microsoft.com/office/drawing/2014/main" id="{BAA9B11C-9F6D-754F-9095-75C073351686}"/>
              </a:ext>
            </a:extLst>
          </p:cNvPr>
          <p:cNvSpPr>
            <a:spLocks noGrp="1"/>
          </p:cNvSpPr>
          <p:nvPr>
            <p:ph type="body" sz="quarter" idx="13" hasCustomPrompt="1"/>
          </p:nvPr>
        </p:nvSpPr>
        <p:spPr>
          <a:xfrm>
            <a:off x="3559549" y="1169428"/>
            <a:ext cx="7225179" cy="685800"/>
          </a:xfrm>
        </p:spPr>
        <p:txBody>
          <a:bodyPr>
            <a:noAutofit/>
          </a:bodyPr>
          <a:lstStyle>
            <a:lvl1pPr marL="0" indent="0">
              <a:buClr>
                <a:schemeClr val="bg2"/>
              </a:buClr>
              <a:buNone/>
              <a:defRPr sz="4800">
                <a:solidFill>
                  <a:schemeClr val="tx1"/>
                </a:solidFill>
              </a:defRPr>
            </a:lvl1pPr>
            <a:lvl2pPr>
              <a:defRPr sz="5333"/>
            </a:lvl2pPr>
            <a:lvl3pPr>
              <a:defRPr sz="5333"/>
            </a:lvl3pPr>
            <a:lvl4pPr>
              <a:defRPr sz="5333"/>
            </a:lvl4pPr>
            <a:lvl5pPr>
              <a:defRPr sz="5333"/>
            </a:lvl5pPr>
          </a:lstStyle>
          <a:p>
            <a:pPr lvl="0"/>
            <a:r>
              <a:rPr lang="da-DK" noProof="0"/>
              <a:t>Tilføj overskrift, fx Agenda</a:t>
            </a:r>
          </a:p>
        </p:txBody>
      </p:sp>
      <p:sp>
        <p:nvSpPr>
          <p:cNvPr id="15" name="Pladsholder til tekst 13">
            <a:extLst>
              <a:ext uri="{FF2B5EF4-FFF2-40B4-BE49-F238E27FC236}">
                <a16:creationId xmlns:a16="http://schemas.microsoft.com/office/drawing/2014/main" id="{F6AC70CA-37E5-844A-B38E-583DDFE3FFAC}"/>
              </a:ext>
            </a:extLst>
          </p:cNvPr>
          <p:cNvSpPr>
            <a:spLocks noGrp="1"/>
          </p:cNvSpPr>
          <p:nvPr>
            <p:ph type="body" sz="quarter" idx="14" hasCustomPrompt="1"/>
          </p:nvPr>
        </p:nvSpPr>
        <p:spPr>
          <a:xfrm>
            <a:off x="3559549" y="764704"/>
            <a:ext cx="7225179" cy="380927"/>
          </a:xfrm>
        </p:spPr>
        <p:txBody>
          <a:bodyPr wrap="square" anchor="t">
            <a:noAutofit/>
          </a:bodyPr>
          <a:lstStyle>
            <a:lvl1pPr marL="0" indent="0">
              <a:spcBef>
                <a:spcPts val="0"/>
              </a:spcBef>
              <a:spcAft>
                <a:spcPts val="0"/>
              </a:spcAft>
              <a:buClr>
                <a:schemeClr val="bg2"/>
              </a:buClr>
              <a:buFontTx/>
              <a:buNone/>
              <a:tabLst/>
              <a:defRPr sz="2000" cap="all" baseline="0">
                <a:solidFill>
                  <a:schemeClr val="tx1"/>
                </a:solidFill>
              </a:defRPr>
            </a:lvl1pPr>
          </a:lstStyle>
          <a:p>
            <a:pPr lvl="0"/>
            <a:r>
              <a:rPr lang="da-DK" dirty="0"/>
              <a:t>Tilføj tema eller kunde</a:t>
            </a:r>
          </a:p>
        </p:txBody>
      </p:sp>
      <p:sp>
        <p:nvSpPr>
          <p:cNvPr id="16" name="Pladsholder til tekst 19">
            <a:extLst>
              <a:ext uri="{FF2B5EF4-FFF2-40B4-BE49-F238E27FC236}">
                <a16:creationId xmlns:a16="http://schemas.microsoft.com/office/drawing/2014/main" id="{073D44AA-B374-3345-99BE-507830C37A59}"/>
              </a:ext>
            </a:extLst>
          </p:cNvPr>
          <p:cNvSpPr>
            <a:spLocks noGrp="1"/>
          </p:cNvSpPr>
          <p:nvPr>
            <p:ph type="body" sz="quarter" idx="15" hasCustomPrompt="1"/>
          </p:nvPr>
        </p:nvSpPr>
        <p:spPr>
          <a:xfrm>
            <a:off x="3567961" y="2276149"/>
            <a:ext cx="7216775" cy="4184651"/>
          </a:xfrm>
        </p:spPr>
        <p:txBody>
          <a:bodyPr>
            <a:noAutofit/>
          </a:bodyPr>
          <a:lstStyle>
            <a:lvl1pPr marL="216000" indent="-216000">
              <a:spcBef>
                <a:spcPts val="800"/>
              </a:spcBef>
              <a:spcAft>
                <a:spcPts val="400"/>
              </a:spcAft>
              <a:buClr>
                <a:schemeClr val="tx1"/>
              </a:buClr>
              <a:buSzPct val="100000"/>
              <a:buFont typeface="Arial" panose="020B0604020202020204" pitchFamily="34" charset="0"/>
              <a:buChar char="•"/>
              <a:defRPr sz="2400">
                <a:solidFill>
                  <a:schemeClr val="tx1"/>
                </a:solidFill>
              </a:defRPr>
            </a:lvl1pPr>
            <a:lvl2pPr marL="396000" indent="-180000">
              <a:spcAft>
                <a:spcPts val="400"/>
              </a:spcAft>
              <a:buClr>
                <a:schemeClr val="tx1"/>
              </a:buClr>
              <a:buSzPct val="100000"/>
              <a:buFont typeface="Arial" panose="020B0604020202020204" pitchFamily="34" charset="0"/>
              <a:buChar char="•"/>
              <a:defRPr sz="2000">
                <a:solidFill>
                  <a:schemeClr val="tx1"/>
                </a:solidFill>
              </a:defRPr>
            </a:lvl2pPr>
            <a:lvl3pPr marL="576000" indent="-180000">
              <a:spcAft>
                <a:spcPts val="400"/>
              </a:spcAft>
              <a:buClr>
                <a:schemeClr val="tx1"/>
              </a:buClr>
              <a:buSzPct val="100000"/>
              <a:defRPr sz="2000">
                <a:solidFill>
                  <a:schemeClr val="tx1"/>
                </a:solidFill>
              </a:defRPr>
            </a:lvl3pPr>
            <a:lvl4pPr marL="756000" indent="-180000">
              <a:spcAft>
                <a:spcPts val="400"/>
              </a:spcAft>
              <a:buClr>
                <a:schemeClr val="tx1"/>
              </a:buClr>
              <a:buSzPct val="100000"/>
              <a:buFont typeface="Arial" panose="020B0604020202020204" pitchFamily="34" charset="0"/>
              <a:buChar char="•"/>
              <a:defRPr sz="2000">
                <a:solidFill>
                  <a:schemeClr val="tx1"/>
                </a:solidFill>
              </a:defRPr>
            </a:lvl4pPr>
            <a:lvl5pPr marL="936000" indent="-180000">
              <a:spcAft>
                <a:spcPts val="400"/>
              </a:spcAft>
              <a:buClr>
                <a:schemeClr val="tx1"/>
              </a:buClr>
              <a:buSzPct val="100000"/>
              <a:buFont typeface="Arial" panose="020B0604020202020204" pitchFamily="34" charset="0"/>
              <a:buChar char="•"/>
              <a:defRPr sz="2000">
                <a:solidFill>
                  <a:schemeClr val="tx1"/>
                </a:solidFill>
              </a:defRPr>
            </a:lvl5pPr>
          </a:lstStyle>
          <a:p>
            <a:pPr lvl="0"/>
            <a:r>
              <a:rPr lang="da-DK" noProof="0" dirty="0"/>
              <a:t>Klik for at tilføje punkt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10" name="Billede 9">
            <a:extLst>
              <a:ext uri="{FF2B5EF4-FFF2-40B4-BE49-F238E27FC236}">
                <a16:creationId xmlns:a16="http://schemas.microsoft.com/office/drawing/2014/main" id="{9E211086-B4F9-194F-ACE3-9F3482B9BF9B}"/>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4" name="Pladsholder til slidenummer 5">
            <a:extLst>
              <a:ext uri="{FF2B5EF4-FFF2-40B4-BE49-F238E27FC236}">
                <a16:creationId xmlns:a16="http://schemas.microsoft.com/office/drawing/2014/main" id="{61662C7A-03E7-5748-B3C4-E6E8C70F8866}"/>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dirty="0"/>
          </a:p>
        </p:txBody>
      </p:sp>
      <p:sp>
        <p:nvSpPr>
          <p:cNvPr id="17" name="Retvinklet trekant 16">
            <a:extLst>
              <a:ext uri="{FF2B5EF4-FFF2-40B4-BE49-F238E27FC236}">
                <a16:creationId xmlns:a16="http://schemas.microsoft.com/office/drawing/2014/main" id="{DF0064F1-AAAF-F74A-870B-12874EFF03CC}"/>
              </a:ext>
            </a:extLst>
          </p:cNvPr>
          <p:cNvSpPr>
            <a:spLocks noChangeAspect="1"/>
          </p:cNvSpPr>
          <p:nvPr userDrawn="1"/>
        </p:nvSpPr>
        <p:spPr>
          <a:xfrm flipV="1">
            <a:off x="3148584" y="1340768"/>
            <a:ext cx="283120" cy="288000"/>
          </a:xfrm>
          <a:prstGeom prst="rtTriangl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da-DK" sz="2400" b="0" i="0" dirty="0">
              <a:solidFill>
                <a:schemeClr val="tx1"/>
              </a:solidFill>
              <a:latin typeface="Tahoma" panose="020B0604030504040204" pitchFamily="34" charset="0"/>
            </a:endParaRPr>
          </a:p>
        </p:txBody>
      </p:sp>
    </p:spTree>
    <p:extLst>
      <p:ext uri="{BB962C8B-B14F-4D97-AF65-F5344CB8AC3E}">
        <p14:creationId xmlns:p14="http://schemas.microsoft.com/office/powerpoint/2010/main" val="3600845489"/>
      </p:ext>
    </p:extLst>
  </p:cSld>
  <p:clrMapOvr>
    <a:masterClrMapping/>
  </p:clrMapOvr>
  <p:extLst>
    <p:ext uri="{DCECCB84-F9BA-43D5-87BE-67443E8EF086}">
      <p15:sldGuideLst xmlns:p15="http://schemas.microsoft.com/office/powerpoint/2012/main">
        <p15:guide id="1" orient="horz" pos="527">
          <p15:clr>
            <a:srgbClr val="FBAE40"/>
          </p15:clr>
        </p15:guide>
        <p15:guide id="2" pos="5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 Agenda / Index">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A62ACF9-950D-624F-B47B-CD5E9D3B4D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680" y="-27384"/>
            <a:ext cx="12265211" cy="6912000"/>
          </a:xfrm>
          <a:prstGeom prst="rect">
            <a:avLst/>
          </a:prstGeom>
        </p:spPr>
      </p:pic>
      <p:sp>
        <p:nvSpPr>
          <p:cNvPr id="13" name="Pladsholder til tekst 11">
            <a:extLst>
              <a:ext uri="{FF2B5EF4-FFF2-40B4-BE49-F238E27FC236}">
                <a16:creationId xmlns:a16="http://schemas.microsoft.com/office/drawing/2014/main" id="{BAA9B11C-9F6D-754F-9095-75C073351686}"/>
              </a:ext>
            </a:extLst>
          </p:cNvPr>
          <p:cNvSpPr>
            <a:spLocks noGrp="1"/>
          </p:cNvSpPr>
          <p:nvPr>
            <p:ph type="body" sz="quarter" idx="13" hasCustomPrompt="1"/>
          </p:nvPr>
        </p:nvSpPr>
        <p:spPr>
          <a:xfrm>
            <a:off x="3559549" y="1169428"/>
            <a:ext cx="7225179" cy="685800"/>
          </a:xfrm>
        </p:spPr>
        <p:txBody>
          <a:bodyPr>
            <a:noAutofit/>
          </a:bodyPr>
          <a:lstStyle>
            <a:lvl1pPr marL="0" indent="0">
              <a:buClr>
                <a:schemeClr val="bg1"/>
              </a:buClr>
              <a:buNone/>
              <a:defRPr sz="4800">
                <a:solidFill>
                  <a:schemeClr val="bg1"/>
                </a:solidFill>
              </a:defRPr>
            </a:lvl1pPr>
            <a:lvl2pPr>
              <a:defRPr sz="5333"/>
            </a:lvl2pPr>
            <a:lvl3pPr>
              <a:defRPr sz="5333"/>
            </a:lvl3pPr>
            <a:lvl4pPr>
              <a:defRPr sz="5333"/>
            </a:lvl4pPr>
            <a:lvl5pPr>
              <a:defRPr sz="5333"/>
            </a:lvl5pPr>
          </a:lstStyle>
          <a:p>
            <a:pPr lvl="0"/>
            <a:r>
              <a:rPr lang="da-DK" dirty="0"/>
              <a:t>Tilføj overskrift, fx Agenda</a:t>
            </a:r>
          </a:p>
        </p:txBody>
      </p:sp>
      <p:sp>
        <p:nvSpPr>
          <p:cNvPr id="15" name="Pladsholder til tekst 13">
            <a:extLst>
              <a:ext uri="{FF2B5EF4-FFF2-40B4-BE49-F238E27FC236}">
                <a16:creationId xmlns:a16="http://schemas.microsoft.com/office/drawing/2014/main" id="{F6AC70CA-37E5-844A-B38E-583DDFE3FFAC}"/>
              </a:ext>
            </a:extLst>
          </p:cNvPr>
          <p:cNvSpPr>
            <a:spLocks noGrp="1"/>
          </p:cNvSpPr>
          <p:nvPr>
            <p:ph type="body" sz="quarter" idx="14" hasCustomPrompt="1"/>
          </p:nvPr>
        </p:nvSpPr>
        <p:spPr>
          <a:xfrm>
            <a:off x="3559549" y="764704"/>
            <a:ext cx="7225179" cy="380927"/>
          </a:xfrm>
        </p:spPr>
        <p:txBody>
          <a:bodyPr wrap="square" anchor="t">
            <a:noAutofit/>
          </a:bodyPr>
          <a:lstStyle>
            <a:lvl1pPr marL="0" indent="0">
              <a:spcBef>
                <a:spcPts val="0"/>
              </a:spcBef>
              <a:spcAft>
                <a:spcPts val="0"/>
              </a:spcAft>
              <a:buClr>
                <a:schemeClr val="bg1"/>
              </a:buClr>
              <a:buFontTx/>
              <a:buNone/>
              <a:tabLst/>
              <a:defRPr sz="2000" cap="all" baseline="0">
                <a:solidFill>
                  <a:schemeClr val="bg1"/>
                </a:solidFill>
              </a:defRPr>
            </a:lvl1pPr>
          </a:lstStyle>
          <a:p>
            <a:pPr lvl="0"/>
            <a:r>
              <a:rPr lang="da-DK" dirty="0"/>
              <a:t>Tilføj tema eller kunde</a:t>
            </a:r>
          </a:p>
        </p:txBody>
      </p:sp>
      <p:sp>
        <p:nvSpPr>
          <p:cNvPr id="16" name="Pladsholder til tekst 19">
            <a:extLst>
              <a:ext uri="{FF2B5EF4-FFF2-40B4-BE49-F238E27FC236}">
                <a16:creationId xmlns:a16="http://schemas.microsoft.com/office/drawing/2014/main" id="{073D44AA-B374-3345-99BE-507830C37A59}"/>
              </a:ext>
            </a:extLst>
          </p:cNvPr>
          <p:cNvSpPr>
            <a:spLocks noGrp="1"/>
          </p:cNvSpPr>
          <p:nvPr>
            <p:ph type="body" sz="quarter" idx="15" hasCustomPrompt="1"/>
          </p:nvPr>
        </p:nvSpPr>
        <p:spPr>
          <a:xfrm>
            <a:off x="3567961" y="2276149"/>
            <a:ext cx="7216775" cy="4184651"/>
          </a:xfrm>
        </p:spPr>
        <p:txBody>
          <a:bodyPr>
            <a:noAutofit/>
          </a:bodyPr>
          <a:lstStyle>
            <a:lvl1pPr marL="216000" indent="-216000">
              <a:spcBef>
                <a:spcPts val="800"/>
              </a:spcBef>
              <a:spcAft>
                <a:spcPts val="400"/>
              </a:spcAft>
              <a:buClr>
                <a:schemeClr val="bg1"/>
              </a:buClr>
              <a:buSzPct val="100000"/>
              <a:buFont typeface="Arial" panose="020B0604020202020204" pitchFamily="34" charset="0"/>
              <a:buChar char="•"/>
              <a:defRPr sz="2400">
                <a:solidFill>
                  <a:schemeClr val="bg1"/>
                </a:solidFill>
              </a:defRPr>
            </a:lvl1pPr>
            <a:lvl2pPr marL="432000" indent="-216000">
              <a:spcAft>
                <a:spcPts val="400"/>
              </a:spcAft>
              <a:buClr>
                <a:schemeClr val="bg1"/>
              </a:buClr>
              <a:buSzPct val="100000"/>
              <a:buFont typeface="Arial" panose="020B0604020202020204" pitchFamily="34" charset="0"/>
              <a:buChar char="•"/>
              <a:defRPr sz="2000">
                <a:solidFill>
                  <a:schemeClr val="bg1"/>
                </a:solidFill>
              </a:defRPr>
            </a:lvl2pPr>
            <a:lvl3pPr marL="576000" indent="-180000">
              <a:spcAft>
                <a:spcPts val="400"/>
              </a:spcAft>
              <a:buClr>
                <a:schemeClr val="bg1"/>
              </a:buClr>
              <a:buSzPct val="100000"/>
              <a:defRPr sz="2000">
                <a:solidFill>
                  <a:schemeClr val="bg1"/>
                </a:solidFill>
              </a:defRPr>
            </a:lvl3pPr>
            <a:lvl4pPr marL="756000" indent="-180000">
              <a:spcAft>
                <a:spcPts val="400"/>
              </a:spcAft>
              <a:buClr>
                <a:schemeClr val="bg1"/>
              </a:buClr>
              <a:buSzPct val="100000"/>
              <a:buFont typeface="Arial" panose="020B0604020202020204" pitchFamily="34" charset="0"/>
              <a:buChar char="•"/>
              <a:defRPr sz="2000">
                <a:solidFill>
                  <a:schemeClr val="bg1"/>
                </a:solidFill>
              </a:defRPr>
            </a:lvl4pPr>
            <a:lvl5pPr marL="1008000" indent="-180000">
              <a:spcAft>
                <a:spcPts val="400"/>
              </a:spcAft>
              <a:buClr>
                <a:schemeClr val="bg1"/>
              </a:buClr>
              <a:buSzPct val="100000"/>
              <a:buFont typeface="Arial" panose="020B0604020202020204" pitchFamily="34" charset="0"/>
              <a:buChar char="•"/>
              <a:tabLst/>
              <a:defRPr sz="2000">
                <a:solidFill>
                  <a:schemeClr val="bg1"/>
                </a:solidFill>
              </a:defRPr>
            </a:lvl5pPr>
          </a:lstStyle>
          <a:p>
            <a:pPr lvl="0"/>
            <a:r>
              <a:rPr lang="da-DK" noProof="0" dirty="0"/>
              <a:t>Klik for at tilføje punkt</a:t>
            </a:r>
          </a:p>
          <a:p>
            <a:pPr lvl="1"/>
            <a:r>
              <a:rPr lang="da-DK" noProof="0" dirty="0"/>
              <a:t>Andet niveau </a:t>
            </a:r>
          </a:p>
          <a:p>
            <a:pPr lvl="2"/>
            <a:r>
              <a:rPr lang="da-DK" noProof="0" dirty="0"/>
              <a:t>Tredje niveau</a:t>
            </a:r>
          </a:p>
          <a:p>
            <a:pPr lvl="3"/>
            <a:r>
              <a:rPr lang="da-DK" noProof="0" dirty="0"/>
              <a:t>Fjerde niveau</a:t>
            </a:r>
          </a:p>
          <a:p>
            <a:pPr lvl="4"/>
            <a:r>
              <a:rPr lang="da-DK" noProof="0" dirty="0"/>
              <a:t>Femte niveau</a:t>
            </a:r>
          </a:p>
        </p:txBody>
      </p:sp>
      <p:pic>
        <p:nvPicPr>
          <p:cNvPr id="10" name="Billede 9">
            <a:extLst>
              <a:ext uri="{FF2B5EF4-FFF2-40B4-BE49-F238E27FC236}">
                <a16:creationId xmlns:a16="http://schemas.microsoft.com/office/drawing/2014/main" id="{9E211086-B4F9-194F-ACE3-9F3482B9BF9B}"/>
              </a:ext>
            </a:extLst>
          </p:cNvPr>
          <p:cNvPicPr>
            <a:picLocks noChangeAspect="1"/>
          </p:cNvPicPr>
          <p:nvPr userDrawn="1"/>
        </p:nvPicPr>
        <p:blipFill rotWithShape="1">
          <a:blip r:embed="rId3"/>
          <a:srcRect l="47542" b="-13025"/>
          <a:stretch/>
        </p:blipFill>
        <p:spPr>
          <a:xfrm>
            <a:off x="11636893" y="6223499"/>
            <a:ext cx="432000" cy="551576"/>
          </a:xfrm>
          <a:prstGeom prst="rect">
            <a:avLst/>
          </a:prstGeom>
        </p:spPr>
      </p:pic>
      <p:sp>
        <p:nvSpPr>
          <p:cNvPr id="14" name="Pladsholder til slidenummer 5">
            <a:extLst>
              <a:ext uri="{FF2B5EF4-FFF2-40B4-BE49-F238E27FC236}">
                <a16:creationId xmlns:a16="http://schemas.microsoft.com/office/drawing/2014/main" id="{61662C7A-03E7-5748-B3C4-E6E8C70F8866}"/>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bg1"/>
                </a:solidFill>
              </a:defRPr>
            </a:lvl1pPr>
          </a:lstStyle>
          <a:p>
            <a:fld id="{67823C66-9136-CC46-8B62-200A46C1914A}" type="slidenum">
              <a:rPr lang="en-GB" smtClean="0"/>
              <a:pPr/>
              <a:t>‹nr.›</a:t>
            </a:fld>
            <a:endParaRPr lang="en-GB" dirty="0"/>
          </a:p>
        </p:txBody>
      </p:sp>
      <p:sp>
        <p:nvSpPr>
          <p:cNvPr id="17" name="Retvinklet trekant 16">
            <a:extLst>
              <a:ext uri="{FF2B5EF4-FFF2-40B4-BE49-F238E27FC236}">
                <a16:creationId xmlns:a16="http://schemas.microsoft.com/office/drawing/2014/main" id="{DF0064F1-AAAF-F74A-870B-12874EFF03CC}"/>
              </a:ext>
            </a:extLst>
          </p:cNvPr>
          <p:cNvSpPr>
            <a:spLocks noChangeAspect="1"/>
          </p:cNvSpPr>
          <p:nvPr userDrawn="1"/>
        </p:nvSpPr>
        <p:spPr>
          <a:xfrm flipV="1">
            <a:off x="3148584" y="1340768"/>
            <a:ext cx="283120" cy="288000"/>
          </a:xfrm>
          <a:prstGeom prst="rtTriangl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da-DK" sz="2400" b="0" i="0" dirty="0">
              <a:solidFill>
                <a:schemeClr val="bg1"/>
              </a:solidFill>
              <a:latin typeface="Tahoma" panose="020B0604030504040204" pitchFamily="34" charset="0"/>
            </a:endParaRPr>
          </a:p>
        </p:txBody>
      </p:sp>
    </p:spTree>
    <p:extLst>
      <p:ext uri="{BB962C8B-B14F-4D97-AF65-F5344CB8AC3E}">
        <p14:creationId xmlns:p14="http://schemas.microsoft.com/office/powerpoint/2010/main" val="625636627"/>
      </p:ext>
    </p:extLst>
  </p:cSld>
  <p:clrMapOvr>
    <a:masterClrMapping/>
  </p:clrMapOvr>
  <p:extLst>
    <p:ext uri="{DCECCB84-F9BA-43D5-87BE-67443E8EF086}">
      <p15:sldGuideLst xmlns:p15="http://schemas.microsoft.com/office/powerpoint/2012/main">
        <p15:guide id="1" orient="horz" pos="527">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1.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rmAutofit/>
          </a:bodyPr>
          <a:lstStyle/>
          <a:p>
            <a:r>
              <a:rPr lang="da-DK" dirty="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rmAutofit/>
          </a:bodyPr>
          <a:lstStyle/>
          <a:p>
            <a:pPr lvl="0"/>
            <a:r>
              <a:rPr lang="da-DK" dirty="0"/>
              <a:t>Klik for at redigere i master</a:t>
            </a:r>
          </a:p>
          <a:p>
            <a:pPr lvl="2"/>
            <a:r>
              <a:rPr lang="da-DK" dirty="0"/>
              <a:t>Andet niveau</a:t>
            </a:r>
          </a:p>
          <a:p>
            <a:pPr lvl="5"/>
            <a:r>
              <a:rPr lang="da-DK" dirty="0"/>
              <a:t>Tredje niveau</a:t>
            </a:r>
          </a:p>
          <a:p>
            <a:pPr lvl="6"/>
            <a:r>
              <a:rPr lang="da-DK" dirty="0"/>
              <a:t>Fjerde niveau</a:t>
            </a:r>
          </a:p>
          <a:p>
            <a:pPr lvl="7"/>
            <a:r>
              <a:rPr lang="da-DK" dirty="0"/>
              <a:t>Femte niveau</a:t>
            </a:r>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8"/>
          <a:srcRect l="47542" b="-13025"/>
          <a:stretch/>
        </p:blipFill>
        <p:spPr>
          <a:xfrm>
            <a:off x="11636893" y="6223498"/>
            <a:ext cx="432000" cy="551576"/>
          </a:xfrm>
          <a:prstGeom prst="rect">
            <a:avLst/>
          </a:prstGeom>
        </p:spPr>
      </p:pic>
      <p:sp>
        <p:nvSpPr>
          <p:cNvPr id="11" name="Pladsholder til slidenummer 5">
            <a:extLst>
              <a:ext uri="{FF2B5EF4-FFF2-40B4-BE49-F238E27FC236}">
                <a16:creationId xmlns:a16="http://schemas.microsoft.com/office/drawing/2014/main" id="{C6CF4EC7-7C42-244D-BCBA-4BCF7E0FFFB4}"/>
              </a:ext>
            </a:extLst>
          </p:cNvPr>
          <p:cNvSpPr>
            <a:spLocks noGrp="1"/>
          </p:cNvSpPr>
          <p:nvPr>
            <p:ph type="sldNum" sz="quarter" idx="4"/>
          </p:nvPr>
        </p:nvSpPr>
        <p:spPr>
          <a:xfrm>
            <a:off x="191344" y="6376242"/>
            <a:ext cx="2743200" cy="365125"/>
          </a:xfrm>
          <a:prstGeom prst="rect">
            <a:avLst/>
          </a:prstGeom>
        </p:spPr>
        <p:txBody>
          <a:bodyPr vert="horz" lIns="0" tIns="0" rIns="0" bIns="0" rtlCol="0" anchor="ctr"/>
          <a:lstStyle>
            <a:lvl1pPr algn="l">
              <a:defRPr sz="800">
                <a:solidFill>
                  <a:schemeClr val="tx1"/>
                </a:solidFill>
              </a:defRPr>
            </a:lvl1pPr>
          </a:lstStyle>
          <a:p>
            <a:fld id="{67823C66-9136-CC46-8B62-200A46C1914A}" type="slidenum">
              <a:rPr lang="en-GB" smtClean="0"/>
              <a:pPr/>
              <a:t>‹nr.›</a:t>
            </a:fld>
            <a:endParaRPr lang="en-GB" dirty="0"/>
          </a:p>
        </p:txBody>
      </p:sp>
    </p:spTree>
    <p:extLst>
      <p:ext uri="{BB962C8B-B14F-4D97-AF65-F5344CB8AC3E}">
        <p14:creationId xmlns:p14="http://schemas.microsoft.com/office/powerpoint/2010/main" val="3703651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Font typeface="Arial" pitchFamily="34" charset="0"/>
        <a:buChar char="•"/>
        <a:defRPr sz="28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Font typeface="Arial" pitchFamily="34" charset="0"/>
        <a:buChar char="•"/>
        <a:defRPr sz="24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20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4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rm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rmAutofit/>
          </a:bodyPr>
          <a:lstStyle/>
          <a:p>
            <a:pPr lvl="0"/>
            <a:r>
              <a:rPr lang="da-DK" noProof="0"/>
              <a:t>Klik for at redigere i master</a:t>
            </a:r>
          </a:p>
          <a:p>
            <a:pPr lvl="2"/>
            <a:r>
              <a:rPr lang="da-DK" noProof="0"/>
              <a:t>Andet niveau</a:t>
            </a:r>
          </a:p>
          <a:p>
            <a:pPr lvl="5"/>
            <a:r>
              <a:rPr lang="da-DK" noProof="0"/>
              <a:t>Tredje niveau</a:t>
            </a:r>
          </a:p>
          <a:p>
            <a:pPr lvl="6"/>
            <a:r>
              <a:rPr lang="da-DK" noProof="0"/>
              <a:t>Fjerde niveau</a:t>
            </a:r>
          </a:p>
          <a:p>
            <a:pPr lvl="6"/>
            <a:endParaRPr lang="da-DK" noProof="0"/>
          </a:p>
          <a:p>
            <a:pPr lvl="8"/>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11"/>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dirty="0"/>
          </a:p>
        </p:txBody>
      </p:sp>
    </p:spTree>
    <p:extLst>
      <p:ext uri="{BB962C8B-B14F-4D97-AF65-F5344CB8AC3E}">
        <p14:creationId xmlns:p14="http://schemas.microsoft.com/office/powerpoint/2010/main" val="2543416326"/>
      </p:ext>
    </p:extLst>
  </p:cSld>
  <p:clrMap bg1="lt1" tx1="dk1" bg2="lt2" tx2="dk2" accent1="accent1" accent2="accent2" accent3="accent3" accent4="accent4" accent5="accent5" accent6="accent6" hlink="hlink" folHlink="folHlink"/>
  <p:sldLayoutIdLst>
    <p:sldLayoutId id="2147483669" r:id="rId1"/>
    <p:sldLayoutId id="2147484195" r:id="rId2"/>
    <p:sldLayoutId id="2147484207" r:id="rId3"/>
    <p:sldLayoutId id="2147483672" r:id="rId4"/>
    <p:sldLayoutId id="2147483673" r:id="rId5"/>
    <p:sldLayoutId id="2147483674" r:id="rId6"/>
    <p:sldLayoutId id="2147483675" r:id="rId7"/>
    <p:sldLayoutId id="2147483676" r:id="rId8"/>
    <p:sldLayoutId id="2147483677" r:id="rId9"/>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Font typeface="Arial" pitchFamily="34" charset="0"/>
        <a:buChar char="•"/>
        <a:defRPr sz="1800"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SzPct val="100000"/>
        <a:buFont typeface="Arial" pitchFamily="34" charset="0"/>
        <a:buChar char="•"/>
        <a:defRPr sz="2667"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Autofit/>
          </a:bodyPr>
          <a:lstStyle/>
          <a:p>
            <a:pPr lvl="0"/>
            <a:r>
              <a:rPr lang="da-DK" noProof="0"/>
              <a:t>Klik for at redigere i master</a:t>
            </a:r>
          </a:p>
          <a:p>
            <a:pPr lvl="2"/>
            <a:r>
              <a:rPr lang="da-DK" noProof="0"/>
              <a:t>Andet niveau</a:t>
            </a:r>
          </a:p>
          <a:p>
            <a:pPr lvl="5"/>
            <a:r>
              <a:rPr lang="da-DK" noProof="0"/>
              <a:t>Tredje niveau</a:t>
            </a:r>
          </a:p>
          <a:p>
            <a:pPr lvl="6"/>
            <a:r>
              <a:rPr lang="da-DK" noProof="0"/>
              <a:t>Fjerde niveau</a:t>
            </a:r>
          </a:p>
          <a:p>
            <a:pPr lvl="7"/>
            <a:r>
              <a:rPr lang="da-DK" noProof="0"/>
              <a:t>Femte niveau</a:t>
            </a:r>
          </a:p>
          <a:p>
            <a:pPr lvl="8"/>
            <a:r>
              <a:rPr lang="da-DK" noProof="0"/>
              <a:t>Sjette niveau</a:t>
            </a:r>
          </a:p>
          <a:p>
            <a:pPr lvl="8"/>
            <a:r>
              <a:rPr lang="da-DK" noProof="0"/>
              <a:t>Syvende niveau</a:t>
            </a:r>
          </a:p>
          <a:p>
            <a:pPr lvl="8"/>
            <a:endParaRPr lang="da-DK" noProof="0"/>
          </a:p>
          <a:p>
            <a:pPr lvl="8"/>
            <a:endParaRPr lang="da-DK" noProof="0"/>
          </a:p>
          <a:p>
            <a:pPr lvl="8"/>
            <a:endParaRPr lang="da-DK" noProof="0"/>
          </a:p>
          <a:p>
            <a:pPr lvl="8"/>
            <a:endParaRPr lang="da-DK" noProof="0"/>
          </a:p>
          <a:p>
            <a:pPr lvl="8"/>
            <a:endParaRPr lang="da-DK" noProof="0"/>
          </a:p>
          <a:p>
            <a:pPr lvl="7"/>
            <a:endParaRPr lang="da-DK" noProof="0"/>
          </a:p>
          <a:p>
            <a:pPr lvl="6"/>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17"/>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34712345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4147" r:id="rId5"/>
    <p:sldLayoutId id="2147484146" r:id="rId6"/>
    <p:sldLayoutId id="2147483684" r:id="rId7"/>
    <p:sldLayoutId id="2147483685" r:id="rId8"/>
    <p:sldLayoutId id="2147483686" r:id="rId9"/>
    <p:sldLayoutId id="2147483687" r:id="rId10"/>
    <p:sldLayoutId id="2147483689" r:id="rId11"/>
    <p:sldLayoutId id="2147483690" r:id="rId12"/>
    <p:sldLayoutId id="2147483691" r:id="rId13"/>
    <p:sldLayoutId id="2147483692" r:id="rId14"/>
    <p:sldLayoutId id="2147483693" r:id="rId15"/>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Autofit/>
          </a:bodyPr>
          <a:lstStyle/>
          <a:p>
            <a:pPr lvl="0"/>
            <a:r>
              <a:rPr lang="da-DK" noProof="0"/>
              <a:t>Klik for at redigere i master</a:t>
            </a:r>
          </a:p>
          <a:p>
            <a:pPr lvl="2"/>
            <a:r>
              <a:rPr lang="da-DK" noProof="0"/>
              <a:t>Andet niveau</a:t>
            </a:r>
          </a:p>
          <a:p>
            <a:pPr lvl="5"/>
            <a:r>
              <a:rPr lang="da-DK" noProof="0"/>
              <a:t>Tredje niveau</a:t>
            </a:r>
          </a:p>
          <a:p>
            <a:pPr lvl="8"/>
            <a:endParaRPr lang="da-DK" noProof="0"/>
          </a:p>
          <a:p>
            <a:pPr lvl="8"/>
            <a:endParaRPr lang="da-DK" noProof="0"/>
          </a:p>
          <a:p>
            <a:pPr lvl="8"/>
            <a:endParaRPr lang="da-DK" noProof="0"/>
          </a:p>
          <a:p>
            <a:pPr lvl="8"/>
            <a:endParaRPr lang="da-DK" noProof="0"/>
          </a:p>
          <a:p>
            <a:pPr lvl="8"/>
            <a:endParaRPr lang="da-DK" noProof="0"/>
          </a:p>
          <a:p>
            <a:pPr lvl="7"/>
            <a:endParaRPr lang="da-DK" noProof="0"/>
          </a:p>
          <a:p>
            <a:pPr lvl="6"/>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7"/>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en-GB" smtClean="0"/>
              <a:pPr/>
              <a:t>‹nr.›</a:t>
            </a:fld>
            <a:endParaRPr lang="en-GB" dirty="0"/>
          </a:p>
        </p:txBody>
      </p:sp>
    </p:spTree>
    <p:extLst>
      <p:ext uri="{BB962C8B-B14F-4D97-AF65-F5344CB8AC3E}">
        <p14:creationId xmlns:p14="http://schemas.microsoft.com/office/powerpoint/2010/main" val="2343189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4133" r:id="rId4"/>
    <p:sldLayoutId id="2147484158" r:id="rId5"/>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Autofit/>
          </a:bodyPr>
          <a:lstStyle/>
          <a:p>
            <a:pPr lvl="0"/>
            <a:r>
              <a:rPr lang="da-DK" noProof="0"/>
              <a:t>Klik for at redigere i master</a:t>
            </a:r>
          </a:p>
          <a:p>
            <a:pPr lvl="2"/>
            <a:r>
              <a:rPr lang="da-DK" noProof="0"/>
              <a:t>Andet niveau</a:t>
            </a:r>
          </a:p>
          <a:p>
            <a:pPr lvl="5"/>
            <a:r>
              <a:rPr lang="da-DK" noProof="0"/>
              <a:t>Tredje niveau</a:t>
            </a:r>
          </a:p>
          <a:p>
            <a:pPr lvl="8"/>
            <a:endParaRPr lang="da-DK" noProof="0"/>
          </a:p>
          <a:p>
            <a:pPr lvl="8"/>
            <a:endParaRPr lang="da-DK" noProof="0"/>
          </a:p>
          <a:p>
            <a:pPr lvl="8"/>
            <a:endParaRPr lang="da-DK" noProof="0"/>
          </a:p>
          <a:p>
            <a:pPr lvl="8"/>
            <a:endParaRPr lang="da-DK" noProof="0"/>
          </a:p>
          <a:p>
            <a:pPr lvl="8"/>
            <a:endParaRPr lang="da-DK" noProof="0"/>
          </a:p>
          <a:p>
            <a:pPr lvl="7"/>
            <a:endParaRPr lang="da-DK" noProof="0"/>
          </a:p>
          <a:p>
            <a:pPr lvl="6"/>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9"/>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73310445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2" r:id="rId4"/>
    <p:sldLayoutId id="2147483711" r:id="rId5"/>
    <p:sldLayoutId id="2147483709" r:id="rId6"/>
    <p:sldLayoutId id="2147483710" r:id="rId7"/>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Autofit/>
          </a:bodyPr>
          <a:lstStyle/>
          <a:p>
            <a:pPr lvl="0"/>
            <a:r>
              <a:rPr lang="da-DK" noProof="0"/>
              <a:t>Klik for at redigere i master</a:t>
            </a:r>
          </a:p>
          <a:p>
            <a:pPr lvl="2"/>
            <a:r>
              <a:rPr lang="da-DK" noProof="0"/>
              <a:t>Andet niveau</a:t>
            </a:r>
          </a:p>
          <a:p>
            <a:pPr lvl="5"/>
            <a:r>
              <a:rPr lang="da-DK" noProof="0"/>
              <a:t>Tredje niveau</a:t>
            </a:r>
          </a:p>
          <a:p>
            <a:pPr lvl="8"/>
            <a:endParaRPr lang="da-DK" noProof="0"/>
          </a:p>
          <a:p>
            <a:pPr lvl="8"/>
            <a:endParaRPr lang="da-DK" noProof="0"/>
          </a:p>
          <a:p>
            <a:pPr lvl="8"/>
            <a:endParaRPr lang="da-DK" noProof="0"/>
          </a:p>
          <a:p>
            <a:pPr lvl="8"/>
            <a:endParaRPr lang="da-DK" noProof="0"/>
          </a:p>
          <a:p>
            <a:pPr lvl="8"/>
            <a:endParaRPr lang="da-DK" noProof="0"/>
          </a:p>
          <a:p>
            <a:pPr lvl="7"/>
            <a:endParaRPr lang="da-DK" noProof="0"/>
          </a:p>
          <a:p>
            <a:pPr lvl="6"/>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5"/>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24534607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Autofit/>
          </a:bodyPr>
          <a:lstStyle/>
          <a:p>
            <a:pPr lvl="0"/>
            <a:r>
              <a:rPr lang="da-DK" noProof="0"/>
              <a:t>Klik for at redigere i master</a:t>
            </a:r>
          </a:p>
          <a:p>
            <a:pPr lvl="2"/>
            <a:r>
              <a:rPr lang="da-DK" noProof="0"/>
              <a:t>Andet niveau</a:t>
            </a:r>
          </a:p>
          <a:p>
            <a:pPr lvl="5"/>
            <a:r>
              <a:rPr lang="da-DK" noProof="0"/>
              <a:t>Tredje niveau</a:t>
            </a:r>
          </a:p>
          <a:p>
            <a:pPr lvl="8"/>
            <a:endParaRPr lang="da-DK" noProof="0"/>
          </a:p>
          <a:p>
            <a:pPr lvl="8"/>
            <a:endParaRPr lang="da-DK" noProof="0"/>
          </a:p>
          <a:p>
            <a:pPr lvl="8"/>
            <a:endParaRPr lang="da-DK" noProof="0"/>
          </a:p>
          <a:p>
            <a:pPr lvl="8"/>
            <a:endParaRPr lang="da-DK" noProof="0"/>
          </a:p>
          <a:p>
            <a:pPr lvl="8"/>
            <a:endParaRPr lang="da-DK" noProof="0"/>
          </a:p>
          <a:p>
            <a:pPr lvl="7"/>
            <a:endParaRPr lang="da-DK" noProof="0"/>
          </a:p>
          <a:p>
            <a:pPr lvl="6"/>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4"/>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1791661120"/>
      </p:ext>
    </p:extLst>
  </p:cSld>
  <p:clrMap bg1="lt1" tx1="dk1" bg2="lt2" tx2="dk2" accent1="accent1" accent2="accent2" accent3="accent3" accent4="accent4" accent5="accent5" accent6="accent6" hlink="hlink" folHlink="folHlink"/>
  <p:sldLayoutIdLst>
    <p:sldLayoutId id="2147483719" r:id="rId1"/>
    <p:sldLayoutId id="2147484208" r:id="rId2"/>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9158808" cy="1143000"/>
          </a:xfrm>
          <a:prstGeom prst="rect">
            <a:avLst/>
          </a:prstGeom>
        </p:spPr>
        <p:txBody>
          <a:bodyPr vert="horz" lIns="0" tIns="0" rIns="0" bIns="0" rtlCol="0" anchor="t">
            <a:noAutofit/>
          </a:bodyPr>
          <a:lstStyle/>
          <a:p>
            <a:r>
              <a:rPr lang="da-DK" noProof="0"/>
              <a:t>Klik for at redigere i master</a:t>
            </a:r>
          </a:p>
        </p:txBody>
      </p:sp>
      <p:sp>
        <p:nvSpPr>
          <p:cNvPr id="3" name="Pladsholder til tekst 2"/>
          <p:cNvSpPr>
            <a:spLocks noGrp="1"/>
          </p:cNvSpPr>
          <p:nvPr>
            <p:ph type="body" idx="1"/>
          </p:nvPr>
        </p:nvSpPr>
        <p:spPr>
          <a:xfrm>
            <a:off x="609600" y="1600201"/>
            <a:ext cx="9158808" cy="4525963"/>
          </a:xfrm>
          <a:prstGeom prst="rect">
            <a:avLst/>
          </a:prstGeom>
        </p:spPr>
        <p:txBody>
          <a:bodyPr vert="horz" lIns="0" tIns="0" rIns="0" bIns="45720" rtlCol="0">
            <a:noAutofit/>
          </a:bodyPr>
          <a:lstStyle/>
          <a:p>
            <a:pPr lvl="0"/>
            <a:r>
              <a:rPr lang="da-DK" noProof="0"/>
              <a:t>Klik for at redigere i master</a:t>
            </a:r>
          </a:p>
          <a:p>
            <a:pPr lvl="2"/>
            <a:r>
              <a:rPr lang="da-DK" noProof="0"/>
              <a:t>Andet niveau</a:t>
            </a:r>
          </a:p>
          <a:p>
            <a:pPr lvl="5"/>
            <a:r>
              <a:rPr lang="da-DK" noProof="0"/>
              <a:t>Tredje niveau</a:t>
            </a:r>
          </a:p>
          <a:p>
            <a:pPr lvl="8"/>
            <a:endParaRPr lang="da-DK" noProof="0"/>
          </a:p>
          <a:p>
            <a:pPr lvl="8"/>
            <a:endParaRPr lang="da-DK" noProof="0"/>
          </a:p>
          <a:p>
            <a:pPr lvl="8"/>
            <a:endParaRPr lang="da-DK" noProof="0"/>
          </a:p>
          <a:p>
            <a:pPr lvl="8"/>
            <a:endParaRPr lang="da-DK" noProof="0"/>
          </a:p>
          <a:p>
            <a:pPr lvl="8"/>
            <a:endParaRPr lang="da-DK" noProof="0"/>
          </a:p>
          <a:p>
            <a:pPr lvl="7"/>
            <a:endParaRPr lang="da-DK" noProof="0"/>
          </a:p>
          <a:p>
            <a:pPr lvl="6"/>
            <a:endParaRPr lang="da-DK" noProof="0"/>
          </a:p>
        </p:txBody>
      </p:sp>
      <p:pic>
        <p:nvPicPr>
          <p:cNvPr id="10" name="Billede 9">
            <a:extLst>
              <a:ext uri="{FF2B5EF4-FFF2-40B4-BE49-F238E27FC236}">
                <a16:creationId xmlns:a16="http://schemas.microsoft.com/office/drawing/2014/main" id="{864D20F8-5746-4D4B-939D-20E9AAFBB8C1}"/>
              </a:ext>
            </a:extLst>
          </p:cNvPr>
          <p:cNvPicPr>
            <a:picLocks noChangeAspect="1"/>
          </p:cNvPicPr>
          <p:nvPr userDrawn="1"/>
        </p:nvPicPr>
        <p:blipFill rotWithShape="1">
          <a:blip r:embed="rId5"/>
          <a:srcRect l="47542" b="-13025"/>
          <a:stretch/>
        </p:blipFill>
        <p:spPr>
          <a:xfrm>
            <a:off x="11636893" y="6223498"/>
            <a:ext cx="432000" cy="551576"/>
          </a:xfrm>
          <a:prstGeom prst="rect">
            <a:avLst/>
          </a:prstGeom>
        </p:spPr>
      </p:pic>
      <p:sp>
        <p:nvSpPr>
          <p:cNvPr id="6" name="Pladsholder til slidenummer 5">
            <a:extLst>
              <a:ext uri="{FF2B5EF4-FFF2-40B4-BE49-F238E27FC236}">
                <a16:creationId xmlns:a16="http://schemas.microsoft.com/office/drawing/2014/main" id="{84FCEB07-69A8-9843-8C0B-956082433D98}"/>
              </a:ext>
            </a:extLst>
          </p:cNvPr>
          <p:cNvSpPr>
            <a:spLocks noGrp="1"/>
          </p:cNvSpPr>
          <p:nvPr>
            <p:ph type="sldNum" sz="quarter" idx="4"/>
          </p:nvPr>
        </p:nvSpPr>
        <p:spPr>
          <a:xfrm>
            <a:off x="191344" y="6309320"/>
            <a:ext cx="2743200" cy="365125"/>
          </a:xfrm>
          <a:prstGeom prst="rect">
            <a:avLst/>
          </a:prstGeom>
        </p:spPr>
        <p:txBody>
          <a:bodyPr vert="horz" lIns="0" tIns="0" rIns="0" bIns="0" rtlCol="0" anchor="b"/>
          <a:lstStyle>
            <a:lvl1pPr algn="l">
              <a:defRPr sz="800">
                <a:solidFill>
                  <a:schemeClr val="tx1"/>
                </a:solidFill>
              </a:defRPr>
            </a:lvl1pPr>
          </a:lstStyle>
          <a:p>
            <a:fld id="{67823C66-9136-CC46-8B62-200A46C1914A}" type="slidenum">
              <a:rPr lang="da-DK" noProof="0" smtClean="0"/>
              <a:pPr/>
              <a:t>‹nr.›</a:t>
            </a:fld>
            <a:endParaRPr lang="da-DK" noProof="0"/>
          </a:p>
        </p:txBody>
      </p:sp>
    </p:spTree>
    <p:extLst>
      <p:ext uri="{BB962C8B-B14F-4D97-AF65-F5344CB8AC3E}">
        <p14:creationId xmlns:p14="http://schemas.microsoft.com/office/powerpoint/2010/main" val="2009516059"/>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713" r:id="rId3"/>
  </p:sldLayoutIdLst>
  <p:hf sldNum="0" hdr="0" ftr="0" dt="0"/>
  <p:txStyles>
    <p:titleStyle>
      <a:lvl1pPr marL="0" indent="0" algn="l" defTabSz="1219139" rtl="0" eaLnBrk="1" latinLnBrk="0" hangingPunct="1">
        <a:spcBef>
          <a:spcPct val="0"/>
        </a:spcBef>
        <a:buNone/>
        <a:tabLst/>
        <a:defRPr sz="3200" kern="1200">
          <a:solidFill>
            <a:schemeClr val="tx1"/>
          </a:solidFill>
          <a:latin typeface="+mj-lt"/>
          <a:ea typeface="+mj-ea"/>
          <a:cs typeface="+mj-cs"/>
        </a:defRPr>
      </a:lvl1pPr>
    </p:titleStyle>
    <p:body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p:bodyStyle>
    <p:otherStyle>
      <a:defPPr>
        <a:defRPr lang="da-DK"/>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7B4B5E1-BAF6-BD09-568B-42B42EECBA88}"/>
              </a:ext>
            </a:extLst>
          </p:cNvPr>
          <p:cNvSpPr/>
          <p:nvPr/>
        </p:nvSpPr>
        <p:spPr>
          <a:xfrm>
            <a:off x="7680176" y="1354"/>
            <a:ext cx="4608512" cy="68566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77AC4184-CC8D-028C-9762-DD8A3E968F14}"/>
              </a:ext>
            </a:extLst>
          </p:cNvPr>
          <p:cNvSpPr txBox="1"/>
          <p:nvPr/>
        </p:nvSpPr>
        <p:spPr>
          <a:xfrm>
            <a:off x="8680004" y="1501333"/>
            <a:ext cx="3392760" cy="830997"/>
          </a:xfrm>
          <a:prstGeom prst="rect">
            <a:avLst/>
          </a:prstGeom>
          <a:noFill/>
        </p:spPr>
        <p:txBody>
          <a:bodyPr wrap="square" rtlCol="0">
            <a:spAutoFit/>
          </a:bodyPr>
          <a:lstStyle/>
          <a:p>
            <a:r>
              <a:rPr lang="da-DK" sz="1600">
                <a:solidFill>
                  <a:schemeClr val="bg1"/>
                </a:solidFill>
              </a:rPr>
              <a:t>Vi spiller musik nu – tjek dine lydindstillinger, hvis du ikke kan høre musikken.</a:t>
            </a:r>
          </a:p>
        </p:txBody>
      </p:sp>
      <p:pic>
        <p:nvPicPr>
          <p:cNvPr id="4" name="Grafik 3" descr="Diskenhed kontur">
            <a:extLst>
              <a:ext uri="{FF2B5EF4-FFF2-40B4-BE49-F238E27FC236}">
                <a16:creationId xmlns:a16="http://schemas.microsoft.com/office/drawing/2014/main" id="{8F30996B-5415-E296-7649-669FA10E1D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968308" y="1628800"/>
            <a:ext cx="637220" cy="637220"/>
          </a:xfrm>
          <a:prstGeom prst="rect">
            <a:avLst/>
          </a:prstGeom>
        </p:spPr>
      </p:pic>
      <p:sp>
        <p:nvSpPr>
          <p:cNvPr id="5" name="Tekstfelt 4">
            <a:extLst>
              <a:ext uri="{FF2B5EF4-FFF2-40B4-BE49-F238E27FC236}">
                <a16:creationId xmlns:a16="http://schemas.microsoft.com/office/drawing/2014/main" id="{6AABEEBB-8A2E-1386-EEDE-3291BB17EF4D}"/>
              </a:ext>
            </a:extLst>
          </p:cNvPr>
          <p:cNvSpPr txBox="1"/>
          <p:nvPr/>
        </p:nvSpPr>
        <p:spPr>
          <a:xfrm>
            <a:off x="8688388" y="2708920"/>
            <a:ext cx="3384376" cy="1077218"/>
          </a:xfrm>
          <a:prstGeom prst="rect">
            <a:avLst/>
          </a:prstGeom>
          <a:noFill/>
        </p:spPr>
        <p:txBody>
          <a:bodyPr wrap="square" rtlCol="0">
            <a:spAutoFit/>
          </a:bodyPr>
          <a:lstStyle/>
          <a:p>
            <a:r>
              <a:rPr lang="da-DK" sz="1600" dirty="0">
                <a:solidFill>
                  <a:schemeClr val="bg1"/>
                </a:solidFill>
              </a:rPr>
              <a:t>Oplever du tekniske problemer, så tjek </a:t>
            </a:r>
            <a:r>
              <a:rPr lang="da-DK" sz="1600">
                <a:solidFill>
                  <a:schemeClr val="bg1"/>
                </a:solidFill>
              </a:rPr>
              <a:t>vores guide </a:t>
            </a:r>
            <a:r>
              <a:rPr lang="da-DK" sz="1600" dirty="0">
                <a:solidFill>
                  <a:schemeClr val="bg1"/>
                </a:solidFill>
              </a:rPr>
              <a:t>på schultz.dk/</a:t>
            </a:r>
            <a:r>
              <a:rPr lang="da-DK" sz="1600">
                <a:solidFill>
                  <a:schemeClr val="bg1"/>
                </a:solidFill>
              </a:rPr>
              <a:t>teknik - </a:t>
            </a:r>
            <a:r>
              <a:rPr lang="da-DK" sz="1600" dirty="0">
                <a:solidFill>
                  <a:schemeClr val="bg1"/>
                </a:solidFill>
              </a:rPr>
              <a:t>eller skriv til os via ”Q&amp;A” i øverste højre hjørne.</a:t>
            </a:r>
          </a:p>
        </p:txBody>
      </p:sp>
      <p:pic>
        <p:nvPicPr>
          <p:cNvPr id="6" name="Grafik 5" descr="Tilsluttet frakoblet kontur">
            <a:extLst>
              <a:ext uri="{FF2B5EF4-FFF2-40B4-BE49-F238E27FC236}">
                <a16:creationId xmlns:a16="http://schemas.microsoft.com/office/drawing/2014/main" id="{92778F2B-8D6D-E3F5-C747-0E7092D957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24292" y="2852936"/>
            <a:ext cx="792088" cy="792088"/>
          </a:xfrm>
          <a:prstGeom prst="rect">
            <a:avLst/>
          </a:prstGeom>
        </p:spPr>
      </p:pic>
      <p:sp>
        <p:nvSpPr>
          <p:cNvPr id="7" name="Tekstfelt 6">
            <a:extLst>
              <a:ext uri="{FF2B5EF4-FFF2-40B4-BE49-F238E27FC236}">
                <a16:creationId xmlns:a16="http://schemas.microsoft.com/office/drawing/2014/main" id="{1E141525-078D-A758-F634-3E734ECE49B9}"/>
              </a:ext>
            </a:extLst>
          </p:cNvPr>
          <p:cNvSpPr txBox="1"/>
          <p:nvPr/>
        </p:nvSpPr>
        <p:spPr>
          <a:xfrm>
            <a:off x="8688388" y="4221088"/>
            <a:ext cx="3240360" cy="584775"/>
          </a:xfrm>
          <a:prstGeom prst="rect">
            <a:avLst/>
          </a:prstGeom>
          <a:noFill/>
        </p:spPr>
        <p:txBody>
          <a:bodyPr wrap="square" rtlCol="0">
            <a:spAutoFit/>
          </a:bodyPr>
          <a:lstStyle/>
          <a:p>
            <a:r>
              <a:rPr lang="da-DK" sz="1600">
                <a:solidFill>
                  <a:schemeClr val="bg1"/>
                </a:solidFill>
              </a:rPr>
              <a:t>Du får adgang til optagelsen og alle slides efter webinaret.</a:t>
            </a:r>
          </a:p>
        </p:txBody>
      </p:sp>
      <p:pic>
        <p:nvPicPr>
          <p:cNvPr id="8" name="Grafik 7" descr="Vlog kontur">
            <a:extLst>
              <a:ext uri="{FF2B5EF4-FFF2-40B4-BE49-F238E27FC236}">
                <a16:creationId xmlns:a16="http://schemas.microsoft.com/office/drawing/2014/main" id="{A6D5881A-893A-8C30-A7F7-0B6375905D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968308" y="4185881"/>
            <a:ext cx="611271" cy="611271"/>
          </a:xfrm>
          <a:prstGeom prst="rect">
            <a:avLst/>
          </a:prstGeom>
        </p:spPr>
      </p:pic>
      <p:sp>
        <p:nvSpPr>
          <p:cNvPr id="9" name="Pladsholder til tekst 1">
            <a:extLst>
              <a:ext uri="{FF2B5EF4-FFF2-40B4-BE49-F238E27FC236}">
                <a16:creationId xmlns:a16="http://schemas.microsoft.com/office/drawing/2014/main" id="{749C16A8-64F8-A24E-9D7F-BEF455D49C74}"/>
              </a:ext>
            </a:extLst>
          </p:cNvPr>
          <p:cNvSpPr txBox="1">
            <a:spLocks/>
          </p:cNvSpPr>
          <p:nvPr/>
        </p:nvSpPr>
        <p:spPr>
          <a:xfrm>
            <a:off x="407368" y="1124744"/>
            <a:ext cx="7268327" cy="2160240"/>
          </a:xfrm>
          <a:prstGeom prst="rect">
            <a:avLst/>
          </a:prstGeom>
        </p:spPr>
        <p:txBody>
          <a:bodyPr/>
          <a:lst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a:lstStyle>
          <a:p>
            <a:pPr marL="7200" indent="0">
              <a:buNone/>
            </a:pPr>
            <a:r>
              <a:rPr lang="da-DK" sz="3600" dirty="0"/>
              <a:t>Forvaltningsretlige emner </a:t>
            </a:r>
          </a:p>
          <a:p>
            <a:pPr marL="7200" indent="0">
              <a:buNone/>
            </a:pPr>
            <a:r>
              <a:rPr lang="da-DK" sz="3600" dirty="0"/>
              <a:t>inden for miljøområdet</a:t>
            </a:r>
          </a:p>
        </p:txBody>
      </p:sp>
      <p:sp>
        <p:nvSpPr>
          <p:cNvPr id="10" name="Pladsholder til tekst 2">
            <a:extLst>
              <a:ext uri="{FF2B5EF4-FFF2-40B4-BE49-F238E27FC236}">
                <a16:creationId xmlns:a16="http://schemas.microsoft.com/office/drawing/2014/main" id="{2BA2B16C-1FF3-AB67-C123-6C471A7E8425}"/>
              </a:ext>
            </a:extLst>
          </p:cNvPr>
          <p:cNvSpPr txBox="1">
            <a:spLocks/>
          </p:cNvSpPr>
          <p:nvPr/>
        </p:nvSpPr>
        <p:spPr>
          <a:xfrm>
            <a:off x="407368" y="510806"/>
            <a:ext cx="7268327" cy="546100"/>
          </a:xfrm>
          <a:prstGeom prst="rect">
            <a:avLst/>
          </a:prstGeom>
        </p:spPr>
        <p:txBody>
          <a:bodyPr/>
          <a:lst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a:lstStyle>
          <a:p>
            <a:pPr marL="7200" indent="0">
              <a:buNone/>
            </a:pPr>
            <a:r>
              <a:rPr lang="da-DK" b="1">
                <a:solidFill>
                  <a:schemeClr val="accent6"/>
                </a:solidFill>
              </a:rPr>
              <a:t>VELKOMMEN TIL FAGLIG FREDAG</a:t>
            </a:r>
          </a:p>
        </p:txBody>
      </p:sp>
      <p:sp>
        <p:nvSpPr>
          <p:cNvPr id="2" name="Tekstfelt 1">
            <a:extLst>
              <a:ext uri="{FF2B5EF4-FFF2-40B4-BE49-F238E27FC236}">
                <a16:creationId xmlns:a16="http://schemas.microsoft.com/office/drawing/2014/main" id="{39CCBD1F-CEEB-30F3-80F5-7C7F38E92522}"/>
              </a:ext>
            </a:extLst>
          </p:cNvPr>
          <p:cNvSpPr txBox="1"/>
          <p:nvPr/>
        </p:nvSpPr>
        <p:spPr>
          <a:xfrm>
            <a:off x="7896200" y="591071"/>
            <a:ext cx="2376264" cy="461665"/>
          </a:xfrm>
          <a:prstGeom prst="rect">
            <a:avLst/>
          </a:prstGeom>
          <a:noFill/>
        </p:spPr>
        <p:txBody>
          <a:bodyPr wrap="square" rtlCol="0">
            <a:spAutoFit/>
          </a:bodyPr>
          <a:lstStyle/>
          <a:p>
            <a:r>
              <a:rPr lang="da-DK">
                <a:solidFill>
                  <a:schemeClr val="bg1"/>
                </a:solidFill>
              </a:rPr>
              <a:t>Værd at vide</a:t>
            </a:r>
          </a:p>
        </p:txBody>
      </p:sp>
      <p:pic>
        <p:nvPicPr>
          <p:cNvPr id="19" name="Billede 18">
            <a:extLst>
              <a:ext uri="{FF2B5EF4-FFF2-40B4-BE49-F238E27FC236}">
                <a16:creationId xmlns:a16="http://schemas.microsoft.com/office/drawing/2014/main" id="{E2D30FAE-5A4C-A3A1-66A6-961FF84DE2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8488" y="5733256"/>
            <a:ext cx="1553911" cy="908720"/>
          </a:xfrm>
          <a:prstGeom prst="rect">
            <a:avLst/>
          </a:prstGeom>
        </p:spPr>
      </p:pic>
      <p:sp>
        <p:nvSpPr>
          <p:cNvPr id="21" name="Pladsholder til tekst 2">
            <a:extLst>
              <a:ext uri="{FF2B5EF4-FFF2-40B4-BE49-F238E27FC236}">
                <a16:creationId xmlns:a16="http://schemas.microsoft.com/office/drawing/2014/main" id="{3D61A734-62BE-166C-08C4-143906A03189}"/>
              </a:ext>
            </a:extLst>
          </p:cNvPr>
          <p:cNvSpPr txBox="1">
            <a:spLocks/>
          </p:cNvSpPr>
          <p:nvPr/>
        </p:nvSpPr>
        <p:spPr>
          <a:xfrm>
            <a:off x="407368" y="2708920"/>
            <a:ext cx="7268327" cy="546100"/>
          </a:xfrm>
          <a:prstGeom prst="rect">
            <a:avLst/>
          </a:prstGeom>
        </p:spPr>
        <p:txBody>
          <a:bodyPr/>
          <a:lst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a:lstStyle>
          <a:p>
            <a:pPr marL="7200" indent="0">
              <a:buNone/>
            </a:pPr>
            <a:r>
              <a:rPr lang="da-DK" dirty="0">
                <a:solidFill>
                  <a:schemeClr val="accent6"/>
                </a:solidFill>
              </a:rPr>
              <a:t>Med Mads Kobberø</a:t>
            </a:r>
          </a:p>
        </p:txBody>
      </p:sp>
      <p:sp>
        <p:nvSpPr>
          <p:cNvPr id="13" name="Pladsholder til tekst 2">
            <a:extLst>
              <a:ext uri="{FF2B5EF4-FFF2-40B4-BE49-F238E27FC236}">
                <a16:creationId xmlns:a16="http://schemas.microsoft.com/office/drawing/2014/main" id="{ABA968E4-79A6-125E-699C-200FF8BC6155}"/>
              </a:ext>
            </a:extLst>
          </p:cNvPr>
          <p:cNvSpPr txBox="1">
            <a:spLocks/>
          </p:cNvSpPr>
          <p:nvPr/>
        </p:nvSpPr>
        <p:spPr>
          <a:xfrm>
            <a:off x="407368" y="6311900"/>
            <a:ext cx="7268327" cy="546100"/>
          </a:xfrm>
          <a:prstGeom prst="rect">
            <a:avLst/>
          </a:prstGeom>
        </p:spPr>
        <p:txBody>
          <a:bodyPr/>
          <a:lst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a:lstStyle>
          <a:p>
            <a:pPr marL="7200" indent="0">
              <a:buNone/>
            </a:pPr>
            <a:r>
              <a:rPr lang="da-DK" sz="1600"/>
              <a:t>Webinaret starter om et øjeblik….</a:t>
            </a:r>
          </a:p>
        </p:txBody>
      </p:sp>
      <p:pic>
        <p:nvPicPr>
          <p:cNvPr id="14" name="Billede 13" descr="Et billede, der indeholder person, menneske, mørk&#10;&#10;Automatisk genereret beskrivelse">
            <a:extLst>
              <a:ext uri="{FF2B5EF4-FFF2-40B4-BE49-F238E27FC236}">
                <a16:creationId xmlns:a16="http://schemas.microsoft.com/office/drawing/2014/main" id="{3E9D867E-6FEB-4D6C-8093-79DE1D9A44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5083" y="2505697"/>
            <a:ext cx="5482777" cy="4386222"/>
          </a:xfrm>
          <a:prstGeom prst="rect">
            <a:avLst/>
          </a:prstGeom>
        </p:spPr>
      </p:pic>
    </p:spTree>
    <p:extLst>
      <p:ext uri="{BB962C8B-B14F-4D97-AF65-F5344CB8AC3E}">
        <p14:creationId xmlns:p14="http://schemas.microsoft.com/office/powerpoint/2010/main" val="1641719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Miljøoplysningsloven – undtagelserne generelt</a:t>
            </a:r>
          </a:p>
          <a:p>
            <a:endParaRPr lang="da-DK" sz="2000" dirty="0">
              <a:solidFill>
                <a:schemeClr val="accent6"/>
              </a:solidFill>
              <a:latin typeface="+mn-lt"/>
            </a:endParaRPr>
          </a:p>
          <a:p>
            <a:r>
              <a:rPr lang="da-DK" sz="2000" dirty="0">
                <a:solidFill>
                  <a:schemeClr val="accent6"/>
                </a:solidFill>
                <a:latin typeface="+mn-lt"/>
              </a:rPr>
              <a:t>Som udgangspunkt de samme som efter offentlighedsloven, jf. primært MOL § 2, stk. 3.</a:t>
            </a:r>
          </a:p>
          <a:p>
            <a:endParaRPr lang="da-DK" sz="2000" dirty="0">
              <a:solidFill>
                <a:schemeClr val="accent6"/>
              </a:solidFill>
              <a:latin typeface="+mn-lt"/>
            </a:endParaRPr>
          </a:p>
          <a:p>
            <a:r>
              <a:rPr lang="da-DK" sz="2000" dirty="0">
                <a:solidFill>
                  <a:schemeClr val="accent6"/>
                </a:solidFill>
                <a:latin typeface="+mn-lt"/>
              </a:rPr>
              <a:t>2 centrale forskelle.</a:t>
            </a:r>
          </a:p>
        </p:txBody>
      </p:sp>
    </p:spTree>
    <p:extLst>
      <p:ext uri="{BB962C8B-B14F-4D97-AF65-F5344CB8AC3E}">
        <p14:creationId xmlns:p14="http://schemas.microsoft.com/office/powerpoint/2010/main" val="2045450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Miljøoplysningsloven – undtagelserne – særlig afvejning</a:t>
            </a:r>
            <a:br>
              <a:rPr lang="da-DK" sz="2000" b="1" dirty="0">
                <a:solidFill>
                  <a:schemeClr val="accent6"/>
                </a:solidFill>
                <a:latin typeface="+mn-lt"/>
              </a:rPr>
            </a:br>
            <a:br>
              <a:rPr lang="da-DK" sz="2000" b="1" dirty="0">
                <a:solidFill>
                  <a:schemeClr val="accent6"/>
                </a:solidFill>
                <a:latin typeface="+mn-lt"/>
              </a:rPr>
            </a:br>
            <a:r>
              <a:rPr lang="da-DK" sz="2000" dirty="0">
                <a:solidFill>
                  <a:schemeClr val="accent6"/>
                </a:solidFill>
                <a:latin typeface="+mn-lt"/>
              </a:rPr>
              <a:t>Afvejning – § 2, stk. 3</a:t>
            </a:r>
            <a:br>
              <a:rPr lang="da-DK" sz="2000" dirty="0">
                <a:solidFill>
                  <a:schemeClr val="accent6"/>
                </a:solidFill>
                <a:latin typeface="+mn-lt"/>
              </a:rPr>
            </a:br>
            <a:br>
              <a:rPr lang="da-DK" sz="2000" dirty="0">
                <a:solidFill>
                  <a:schemeClr val="accent6"/>
                </a:solidFill>
                <a:latin typeface="+mn-lt"/>
              </a:rPr>
            </a:br>
            <a:r>
              <a:rPr lang="da-DK" sz="2000" dirty="0">
                <a:solidFill>
                  <a:schemeClr val="accent6"/>
                </a:solidFill>
                <a:latin typeface="+mn-lt"/>
              </a:rPr>
              <a:t>Hvis undtagelsesmulighed efter OFL eller FVL, skal der foretages afvejning herudover:</a:t>
            </a:r>
            <a:br>
              <a:rPr lang="da-DK" sz="2000" dirty="0">
                <a:solidFill>
                  <a:schemeClr val="accent6"/>
                </a:solidFill>
                <a:latin typeface="+mn-lt"/>
              </a:rPr>
            </a:br>
            <a:endParaRPr lang="da-DK" sz="2000" i="1" dirty="0">
              <a:solidFill>
                <a:schemeClr val="accent6"/>
              </a:solidFill>
              <a:latin typeface="+mn-lt"/>
            </a:endParaRPr>
          </a:p>
          <a:p>
            <a:r>
              <a:rPr lang="da-DK" sz="2000" i="1" dirty="0">
                <a:solidFill>
                  <a:schemeClr val="accent6"/>
                </a:solidFill>
                <a:latin typeface="+mn-lt"/>
              </a:rPr>
              <a:t>”I sager om aktindsigt i miljøoplysninger, … skal vedkommende myndighed foretage en </a:t>
            </a:r>
            <a:r>
              <a:rPr lang="da-DK" sz="2000" b="1" i="1" dirty="0">
                <a:solidFill>
                  <a:schemeClr val="accent6"/>
                </a:solidFill>
                <a:latin typeface="+mn-lt"/>
              </a:rPr>
              <a:t>konkret afvejning</a:t>
            </a:r>
            <a:r>
              <a:rPr lang="da-DK" sz="2000" i="1" dirty="0">
                <a:solidFill>
                  <a:schemeClr val="accent6"/>
                </a:solidFill>
                <a:latin typeface="+mn-lt"/>
              </a:rPr>
              <a:t> af offentlighedens interesser, der varetages ved udlevering af miljøoplysningerne, over for de interesser, der varetages ved at afslå udlevering. (Undtagelsesbestemmelserne) … skal anvendes </a:t>
            </a:r>
            <a:r>
              <a:rPr lang="da-DK" sz="2000" b="1" i="1" dirty="0">
                <a:solidFill>
                  <a:schemeClr val="accent6"/>
                </a:solidFill>
                <a:latin typeface="+mn-lt"/>
              </a:rPr>
              <a:t>restriktivt</a:t>
            </a:r>
            <a:r>
              <a:rPr lang="da-DK" sz="2000" i="1" dirty="0">
                <a:solidFill>
                  <a:schemeClr val="accent6"/>
                </a:solidFill>
                <a:latin typeface="+mn-lt"/>
              </a:rPr>
              <a:t> under hensyntagen til samfundets interesse i, at oplysningerne offentliggøres i det konkrete tilfælde. …”</a:t>
            </a:r>
          </a:p>
        </p:txBody>
      </p:sp>
    </p:spTree>
    <p:extLst>
      <p:ext uri="{BB962C8B-B14F-4D97-AF65-F5344CB8AC3E}">
        <p14:creationId xmlns:p14="http://schemas.microsoft.com/office/powerpoint/2010/main" val="162955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600" b="1" dirty="0">
                <a:solidFill>
                  <a:schemeClr val="accent6"/>
                </a:solidFill>
                <a:latin typeface="+mn-lt"/>
              </a:rPr>
              <a:t>Aktindsigt – afvejning</a:t>
            </a:r>
          </a:p>
          <a:p>
            <a:endParaRPr lang="da-DK" sz="2000" dirty="0">
              <a:solidFill>
                <a:schemeClr val="accent6"/>
              </a:solidFill>
              <a:latin typeface="+mn-lt"/>
            </a:endParaRPr>
          </a:p>
          <a:p>
            <a:r>
              <a:rPr lang="da-DK" sz="2000" dirty="0">
                <a:solidFill>
                  <a:schemeClr val="accent6"/>
                </a:solidFill>
                <a:latin typeface="+mn-lt"/>
              </a:rPr>
              <a:t>Sag 20/00829 af 29. september 2020</a:t>
            </a:r>
          </a:p>
          <a:p>
            <a:endParaRPr lang="da-DK" sz="2000" dirty="0">
              <a:solidFill>
                <a:schemeClr val="accent6"/>
              </a:solidFill>
              <a:latin typeface="+mn-lt"/>
            </a:endParaRPr>
          </a:p>
          <a:p>
            <a:pPr marL="342900" indent="-342900">
              <a:buFont typeface="Arial" panose="020B0604020202020204" pitchFamily="34" charset="0"/>
              <a:buChar char="•"/>
            </a:pPr>
            <a:r>
              <a:rPr lang="da-DK" sz="2000" dirty="0">
                <a:solidFill>
                  <a:schemeClr val="accent6"/>
                </a:solidFill>
                <a:latin typeface="+mn-lt"/>
              </a:rPr>
              <a:t>Skal der gives afslag på aktindsigt i et dokument omfattet af miljøoplysningsloven, skal der foretages en konkret afvejning af på den ene side offentlighedens interesse i, at der gives aktindsigt, og på den anden side de interesser, der taler imod at afslå udlevering:</a:t>
            </a:r>
          </a:p>
          <a:p>
            <a:pPr marL="357188" indent="-357188">
              <a:tabLst>
                <a:tab pos="357188" algn="l"/>
              </a:tabLst>
            </a:pPr>
            <a:r>
              <a:rPr lang="da-DK" sz="2000" i="1" dirty="0">
                <a:solidFill>
                  <a:schemeClr val="accent6"/>
                </a:solidFill>
                <a:latin typeface="+mn-lt"/>
              </a:rPr>
              <a:t>	”Det er i forbindelse med denne vurdering ikke tilstrækkeligt at anføre en </a:t>
            </a:r>
            <a:r>
              <a:rPr lang="da-DK" sz="2000" b="1" i="1" dirty="0">
                <a:solidFill>
                  <a:schemeClr val="accent6"/>
                </a:solidFill>
                <a:latin typeface="+mn-lt"/>
              </a:rPr>
              <a:t>standardbegrundelse</a:t>
            </a:r>
            <a:r>
              <a:rPr lang="da-DK" sz="2000" i="1" dirty="0">
                <a:solidFill>
                  <a:schemeClr val="accent6"/>
                </a:solidFill>
                <a:latin typeface="+mn-lt"/>
              </a:rPr>
              <a:t> eller henvise til generelle betragtninger. De hensyn, der taler henholdsvis for og imod udlevering i det konkrete tilfælde, skal fremgå af afgørelsen … Det er således ikke tilstrækkeligt alene at argumentere for, at dokumenter og oplysninger er omfattet af undtagelsesbestemmelsernes anvendelsesområde.”</a:t>
            </a:r>
            <a:endParaRPr lang="da-DK" sz="2000" dirty="0">
              <a:solidFill>
                <a:schemeClr val="accent6"/>
              </a:solidFill>
              <a:latin typeface="+mn-lt"/>
            </a:endParaRPr>
          </a:p>
          <a:p>
            <a:pPr marL="357188" indent="-357188">
              <a:buFont typeface="Arial" panose="020B0604020202020204" pitchFamily="34" charset="0"/>
              <a:buChar char="•"/>
              <a:tabLst>
                <a:tab pos="357188" algn="l"/>
              </a:tabLst>
            </a:pPr>
            <a:r>
              <a:rPr lang="da-DK" sz="2000" dirty="0">
                <a:solidFill>
                  <a:schemeClr val="accent6"/>
                </a:solidFill>
                <a:latin typeface="+mn-lt"/>
              </a:rPr>
              <a:t>Med henvisning hertil ændrede nævnet afslaget på aktindsigt i en række dokumenter til, at der skulle gives aktindsigt.</a:t>
            </a:r>
          </a:p>
        </p:txBody>
      </p:sp>
    </p:spTree>
    <p:extLst>
      <p:ext uri="{BB962C8B-B14F-4D97-AF65-F5344CB8AC3E}">
        <p14:creationId xmlns:p14="http://schemas.microsoft.com/office/powerpoint/2010/main" val="163005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b="1" dirty="0">
                <a:solidFill>
                  <a:schemeClr val="accent6"/>
                </a:solidFill>
                <a:latin typeface="+mn-lt"/>
              </a:rPr>
              <a:t>Aktindsigt – afvejning</a:t>
            </a:r>
          </a:p>
          <a:p>
            <a:endParaRPr lang="da-DK" sz="2000" dirty="0">
              <a:solidFill>
                <a:schemeClr val="accent6"/>
              </a:solidFill>
              <a:latin typeface="+mn-lt"/>
            </a:endParaRPr>
          </a:p>
          <a:p>
            <a:r>
              <a:rPr lang="da-DK" sz="2000" dirty="0">
                <a:solidFill>
                  <a:schemeClr val="accent6"/>
                </a:solidFill>
                <a:latin typeface="+mn-lt"/>
              </a:rPr>
              <a:t>Sag 21/00987 af 13. september 2021</a:t>
            </a:r>
          </a:p>
          <a:p>
            <a:endParaRPr lang="da-DK" sz="2000" dirty="0">
              <a:solidFill>
                <a:schemeClr val="accent6"/>
              </a:solidFill>
              <a:latin typeface="+mn-lt"/>
            </a:endParaRPr>
          </a:p>
          <a:p>
            <a:pPr marL="342900" indent="-342900">
              <a:buFont typeface="Arial" panose="020B0604020202020204" pitchFamily="34" charset="0"/>
              <a:buChar char="•"/>
            </a:pPr>
            <a:r>
              <a:rPr lang="da-DK" sz="2000" dirty="0">
                <a:solidFill>
                  <a:schemeClr val="accent6"/>
                </a:solidFill>
                <a:latin typeface="+mn-lt"/>
              </a:rPr>
              <a:t>I den konkrete sag stadfæstede nævnet et afslag på aktindsigt i 2 interne dokumenter.</a:t>
            </a:r>
          </a:p>
          <a:p>
            <a:pPr marL="342900" indent="-342900">
              <a:buFont typeface="Arial" panose="020B0604020202020204" pitchFamily="34" charset="0"/>
              <a:buChar char="•"/>
            </a:pPr>
            <a:endParaRPr lang="da-DK" sz="2000" dirty="0">
              <a:solidFill>
                <a:schemeClr val="accent6"/>
              </a:solidFill>
              <a:latin typeface="+mn-lt"/>
            </a:endParaRPr>
          </a:p>
          <a:p>
            <a:pPr marL="342900" indent="-342900">
              <a:buFont typeface="Arial" panose="020B0604020202020204" pitchFamily="34" charset="0"/>
              <a:buChar char="•"/>
            </a:pPr>
            <a:r>
              <a:rPr lang="da-DK" sz="2000" dirty="0">
                <a:solidFill>
                  <a:schemeClr val="accent6"/>
                </a:solidFill>
                <a:latin typeface="+mn-lt"/>
              </a:rPr>
              <a:t>Kommunen havde foretaget en afvejning. Nævnet lagde i den forbindelse bl.a. vægt på følgende:</a:t>
            </a:r>
          </a:p>
          <a:p>
            <a:pPr marL="357188" indent="-357188">
              <a:tabLst>
                <a:tab pos="357188" algn="l"/>
              </a:tabLst>
            </a:pPr>
            <a:r>
              <a:rPr lang="da-DK" sz="2000" i="1" dirty="0">
                <a:solidFill>
                  <a:schemeClr val="accent6"/>
                </a:solidFill>
                <a:latin typeface="+mn-lt"/>
              </a:rPr>
              <a:t>	”Nævnet har navnlig lagt vægt på, at der er tale om en sag, som fortsat verserer, idet spørgsmålet om VVM-screening er påklaget særskilt til Miljø- og Fødevareklagenævnet …”</a:t>
            </a:r>
          </a:p>
        </p:txBody>
      </p:sp>
    </p:spTree>
    <p:extLst>
      <p:ext uri="{BB962C8B-B14F-4D97-AF65-F5344CB8AC3E}">
        <p14:creationId xmlns:p14="http://schemas.microsoft.com/office/powerpoint/2010/main" val="2842037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MOL og repressalierisiko (1)</a:t>
            </a:r>
          </a:p>
          <a:p>
            <a:endParaRPr lang="da-DK" sz="1400" dirty="0">
              <a:solidFill>
                <a:schemeClr val="accent6"/>
              </a:solidFill>
              <a:latin typeface="+mn-lt"/>
            </a:endParaRPr>
          </a:p>
          <a:p>
            <a:r>
              <a:rPr lang="da-DK" sz="1600" dirty="0">
                <a:solidFill>
                  <a:schemeClr val="accent6"/>
                </a:solidFill>
                <a:latin typeface="+mn-lt"/>
              </a:rPr>
              <a:t>Sag 21/00443 af 29. juni 2021</a:t>
            </a:r>
          </a:p>
          <a:p>
            <a:endParaRPr lang="da-DK" sz="1600" dirty="0">
              <a:solidFill>
                <a:schemeClr val="accent6"/>
              </a:solidFill>
              <a:latin typeface="+mn-lt"/>
            </a:endParaRPr>
          </a:p>
          <a:p>
            <a:pPr marL="342900" indent="-342900">
              <a:buFont typeface="Arial" panose="020B0604020202020204" pitchFamily="34" charset="0"/>
              <a:buChar char="•"/>
            </a:pPr>
            <a:r>
              <a:rPr lang="da-DK" sz="1600" dirty="0">
                <a:solidFill>
                  <a:schemeClr val="accent6"/>
                </a:solidFill>
                <a:latin typeface="+mn-lt"/>
              </a:rPr>
              <a:t>Råstofindvinder ønskede aktindsigt i en anmeldelse, som regionen havde fået, og som havde afstedkommet tilsyn og påbud.</a:t>
            </a:r>
          </a:p>
          <a:p>
            <a:pPr marL="342900" indent="-342900">
              <a:buFont typeface="Arial" panose="020B0604020202020204" pitchFamily="34" charset="0"/>
              <a:buChar char="•"/>
            </a:pPr>
            <a:r>
              <a:rPr lang="da-DK" sz="1600" dirty="0">
                <a:solidFill>
                  <a:schemeClr val="accent6"/>
                </a:solidFill>
                <a:latin typeface="+mn-lt"/>
              </a:rPr>
              <a:t>Regionen afviste (repressalierisiko), herunder at give aktindsigt i nogen del af anmeldelsen, eller nærmere at begrunde, </a:t>
            </a:r>
            <a:r>
              <a:rPr lang="da-DK" sz="1600" i="1" dirty="0">
                <a:solidFill>
                  <a:schemeClr val="accent6"/>
                </a:solidFill>
                <a:latin typeface="+mn-lt"/>
              </a:rPr>
              <a:t>hvorfor</a:t>
            </a:r>
            <a:r>
              <a:rPr lang="da-DK" sz="1600" dirty="0">
                <a:solidFill>
                  <a:schemeClr val="accent6"/>
                </a:solidFill>
                <a:latin typeface="+mn-lt"/>
              </a:rPr>
              <a:t> regionen vurderede, at der var en repressalierisiko. Afgørelsen blev truffet efter MOL, jf. forvaltningsloven.</a:t>
            </a:r>
          </a:p>
          <a:p>
            <a:pPr marL="357188" indent="-357188">
              <a:tabLst>
                <a:tab pos="357188" algn="l"/>
              </a:tabLst>
            </a:pPr>
            <a:r>
              <a:rPr lang="da-DK" sz="1400" i="1" dirty="0">
                <a:solidFill>
                  <a:schemeClr val="accent6"/>
                </a:solidFill>
                <a:latin typeface="+mn-lt"/>
              </a:rPr>
              <a:t>	</a:t>
            </a:r>
          </a:p>
        </p:txBody>
      </p:sp>
    </p:spTree>
    <p:extLst>
      <p:ext uri="{BB962C8B-B14F-4D97-AF65-F5344CB8AC3E}">
        <p14:creationId xmlns:p14="http://schemas.microsoft.com/office/powerpoint/2010/main" val="179809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MOL og repressalierisiko (2)</a:t>
            </a:r>
            <a:br>
              <a:rPr lang="da-DK" sz="1600" b="1" dirty="0">
                <a:solidFill>
                  <a:schemeClr val="accent6"/>
                </a:solidFill>
                <a:latin typeface="+mn-lt"/>
              </a:rPr>
            </a:br>
            <a:br>
              <a:rPr lang="da-DK" sz="1600" b="1" dirty="0">
                <a:solidFill>
                  <a:schemeClr val="accent6"/>
                </a:solidFill>
                <a:latin typeface="+mn-lt"/>
              </a:rPr>
            </a:br>
            <a:r>
              <a:rPr lang="da-DK" sz="1400" dirty="0">
                <a:solidFill>
                  <a:schemeClr val="accent6"/>
                </a:solidFill>
                <a:latin typeface="+mn-lt"/>
              </a:rPr>
              <a:t>Sag 21/00443 af 29. juni 2021</a:t>
            </a:r>
          </a:p>
          <a:p>
            <a:pPr marL="357188" indent="-357188">
              <a:tabLst>
                <a:tab pos="357188" algn="l"/>
              </a:tabLst>
            </a:pPr>
            <a:r>
              <a:rPr lang="da-DK" sz="1400" i="1" dirty="0">
                <a:solidFill>
                  <a:schemeClr val="accent6"/>
                </a:solidFill>
                <a:latin typeface="+mn-lt"/>
              </a:rPr>
              <a:t>	”Det fremgår af 2012-forvaltningslovens § 15, stk. 1, at retten til aktindsigt kan begrænses i det omfang partens interesse, i at kunne benytte kendskab til sagens dokumenter til varetagelse af egne tarv, findes at burde vige for afgørende hensyn til private og offentlige interesser, hvor hemmeligholdelse efter forholdets særlige karakter er påkrævet. Bestemmelsen er videreført i 2014-forvaltningslovens § 15 b, nr. 5.</a:t>
            </a:r>
          </a:p>
          <a:p>
            <a:pPr marL="357188" indent="-357188">
              <a:tabLst>
                <a:tab pos="357188" algn="l"/>
              </a:tabLst>
            </a:pPr>
            <a:r>
              <a:rPr lang="da-DK" sz="1400" i="1" dirty="0">
                <a:solidFill>
                  <a:schemeClr val="accent6"/>
                </a:solidFill>
                <a:latin typeface="+mn-lt"/>
              </a:rPr>
              <a:t>	Det følger af lovforarbejderne til 2014-forvaltningslovens § 15 b, nr. 5, at for at kunne undtage oplysninger fra partens ret til aktindsigt, skal afgørende hensyn til de interesser, der er opregnet i bestemmelsen, tale imod udlevering af oplysningerne til parten. Der skal endvidere være tale om mere afgørende eller tungtvejende hensyn ved en vurdering efter forvaltningsloven, end når en anmodning behandles efter offentlighedsloven.</a:t>
            </a:r>
          </a:p>
          <a:p>
            <a:pPr marL="357188" indent="-357188">
              <a:tabLst>
                <a:tab pos="357188" algn="l"/>
              </a:tabLst>
            </a:pPr>
            <a:r>
              <a:rPr lang="da-DK" sz="1400" i="1" dirty="0">
                <a:solidFill>
                  <a:schemeClr val="accent6"/>
                </a:solidFill>
                <a:latin typeface="+mn-lt"/>
              </a:rPr>
              <a:t>	Med anvendelsen af formuleringen ”afgørende hensyn” er det tilkendegivet, at oplysninger kun kan undtages fra aktindsigt, hvor der er nærliggende fare for, at private eller offentlige interesser vil lide skade af væsentlig betydning, hvis begæringen imødekommes.”</a:t>
            </a:r>
          </a:p>
        </p:txBody>
      </p:sp>
    </p:spTree>
    <p:extLst>
      <p:ext uri="{BB962C8B-B14F-4D97-AF65-F5344CB8AC3E}">
        <p14:creationId xmlns:p14="http://schemas.microsoft.com/office/powerpoint/2010/main" val="139091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900" b="1" dirty="0">
                <a:solidFill>
                  <a:schemeClr val="accent6"/>
                </a:solidFill>
                <a:latin typeface="+mn-lt"/>
              </a:rPr>
              <a:t>MOL og repressalierisiko (3)</a:t>
            </a:r>
          </a:p>
          <a:p>
            <a:endParaRPr lang="da-DK" sz="2000" dirty="0">
              <a:solidFill>
                <a:schemeClr val="accent6"/>
              </a:solidFill>
              <a:latin typeface="+mn-lt"/>
            </a:endParaRPr>
          </a:p>
          <a:p>
            <a:pPr marL="357188" indent="-357188">
              <a:tabLst>
                <a:tab pos="357188" algn="l"/>
              </a:tabLst>
            </a:pPr>
            <a:r>
              <a:rPr lang="da-DK" sz="2000" i="1" dirty="0">
                <a:solidFill>
                  <a:schemeClr val="accent6"/>
                </a:solidFill>
                <a:latin typeface="+mn-lt"/>
              </a:rPr>
              <a:t>	</a:t>
            </a:r>
            <a:r>
              <a:rPr lang="da-DK" sz="2300" i="1" dirty="0">
                <a:solidFill>
                  <a:schemeClr val="accent6"/>
                </a:solidFill>
                <a:latin typeface="+mn-lt"/>
              </a:rPr>
              <a:t>”Det fremgår derudover af en kommentar til forvaltningsloven, at en nærmere vurdering af, om partsaktindsigt kan afslås ud fra en risiko for, at den i et dokument omtalte person vil blive udsat for repressalier i form af f.eks. trusler, chikane, hærværk eller vold, forudsætter kendskab til de konkrete skadevirkninger, som oplysningernes videregivelse til parten vil kunne have for den pågældende.</a:t>
            </a:r>
          </a:p>
          <a:p>
            <a:pPr marL="357188" indent="-357188">
              <a:tabLst>
                <a:tab pos="357188" algn="l"/>
              </a:tabLst>
            </a:pPr>
            <a:r>
              <a:rPr lang="da-DK" sz="2300" i="1" dirty="0">
                <a:solidFill>
                  <a:schemeClr val="accent6"/>
                </a:solidFill>
                <a:latin typeface="+mn-lt"/>
              </a:rPr>
              <a:t>	…</a:t>
            </a:r>
          </a:p>
          <a:p>
            <a:pPr marL="357188" indent="-357188">
              <a:tabLst>
                <a:tab pos="357188" algn="l"/>
              </a:tabLst>
            </a:pPr>
            <a:r>
              <a:rPr lang="da-DK" sz="2300" i="1" dirty="0">
                <a:solidFill>
                  <a:schemeClr val="accent6"/>
                </a:solidFill>
                <a:latin typeface="+mn-lt"/>
              </a:rPr>
              <a:t>	Det er Miljø- og Fødevareklagenævnets vurdering, at Region X i tilstrækkelig grad har sandsynliggjort, at der er nærliggende fare for, at anmelder i det konkrete tilfælde vil lide skade af væsentlig betydning, …, hvis begæringen om aktindsigt i anmeldelsen og anmelders navn, imødekommes. Nævnet har navnlig lagt vægt på oplysningerne fra Region X om den konkrete trussels karakter og sandsynligheden for konsekvenser fremadrettet for anmelder”.</a:t>
            </a:r>
          </a:p>
          <a:p>
            <a:pPr marL="357188" indent="-357188">
              <a:tabLst>
                <a:tab pos="357188" algn="l"/>
              </a:tabLst>
            </a:pPr>
            <a:r>
              <a:rPr lang="da-DK" sz="4300" i="1" dirty="0">
                <a:solidFill>
                  <a:schemeClr val="accent6"/>
                </a:solidFill>
                <a:latin typeface="+mn-lt"/>
              </a:rPr>
              <a:t>	</a:t>
            </a:r>
          </a:p>
        </p:txBody>
      </p:sp>
    </p:spTree>
    <p:extLst>
      <p:ext uri="{BB962C8B-B14F-4D97-AF65-F5344CB8AC3E}">
        <p14:creationId xmlns:p14="http://schemas.microsoft.com/office/powerpoint/2010/main" val="969555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600" b="1" dirty="0">
                <a:solidFill>
                  <a:schemeClr val="accent6"/>
                </a:solidFill>
                <a:latin typeface="+mn-lt"/>
              </a:rPr>
              <a:t>MOL og repressalierisiko (4)</a:t>
            </a:r>
          </a:p>
          <a:p>
            <a:endParaRPr lang="da-DK" sz="2000" dirty="0">
              <a:solidFill>
                <a:schemeClr val="accent6"/>
              </a:solidFill>
              <a:latin typeface="+mn-lt"/>
            </a:endParaRPr>
          </a:p>
          <a:p>
            <a:pPr marL="357188" indent="-357188">
              <a:tabLst>
                <a:tab pos="357188" algn="l"/>
              </a:tabLst>
            </a:pPr>
            <a:r>
              <a:rPr lang="da-DK" sz="2000" i="1" dirty="0">
                <a:solidFill>
                  <a:schemeClr val="accent6"/>
                </a:solidFill>
                <a:latin typeface="+mn-lt"/>
              </a:rPr>
              <a:t>	</a:t>
            </a:r>
            <a:r>
              <a:rPr lang="da-DK" sz="4300" i="1" dirty="0">
                <a:solidFill>
                  <a:schemeClr val="accent6"/>
                </a:solidFill>
                <a:latin typeface="+mn-lt"/>
              </a:rPr>
              <a:t> </a:t>
            </a:r>
            <a:r>
              <a:rPr lang="da-DK" sz="2900" i="1" dirty="0">
                <a:solidFill>
                  <a:schemeClr val="accent6"/>
                </a:solidFill>
                <a:latin typeface="+mn-lt"/>
              </a:rPr>
              <a:t>”Det er endvidere Miljø- og Fødevareklagenævnets vurdering, at hensynet til kontrolsystemets og retshåndhævelsens effektivitet er tungtvejende, idet en frygt for offentliggørelse af en anmelders identitet vil kunne afholde andre fra at anmelde ulovlige forhold inden for den anførte branche som følge af frygt for repressalier. Nævnet har desuden lagt vægt på, at klagers kendskab til anmeldelsen og anmelders navn efter nævnets opfattelse er uden betydning for klagers mulighed for at varetage sine interesser i den pågældende sag, idet Region X’s undersøgelsespåbud ikke baserer sig på anmeldelsen, men derimod den forurening som regionen konstaterede, da regionen fulgte op på anmeldelsen.</a:t>
            </a:r>
          </a:p>
          <a:p>
            <a:pPr marL="357188" indent="-357188">
              <a:tabLst>
                <a:tab pos="357188" algn="l"/>
              </a:tabLst>
            </a:pPr>
            <a:r>
              <a:rPr lang="da-DK" sz="2900" i="1" dirty="0">
                <a:solidFill>
                  <a:schemeClr val="accent6"/>
                </a:solidFill>
                <a:latin typeface="+mn-lt"/>
              </a:rPr>
              <a:t>	Videre er det Miljø- og Fødevareklagenævnets vurdering, at anmeldelsen ikke effektivt kan anonymiseres, idet indholdet i den aktuelle anmeldelse kan medvirke til identifikation af anmelderen. Delvis udlevering af oplysninger i anmeldelsen vil således kunne medvirke til, at beskyttelseshensynet i 2012-forvaltningslovens § 15, stk. 1, opgives.”</a:t>
            </a:r>
          </a:p>
        </p:txBody>
      </p:sp>
    </p:spTree>
    <p:extLst>
      <p:ext uri="{BB962C8B-B14F-4D97-AF65-F5344CB8AC3E}">
        <p14:creationId xmlns:p14="http://schemas.microsoft.com/office/powerpoint/2010/main" val="1507851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Miljøoplysningsloven – undtagelserne – emissionsoplysning</a:t>
            </a:r>
          </a:p>
          <a:p>
            <a:endParaRPr lang="da-DK" sz="2000" dirty="0">
              <a:solidFill>
                <a:schemeClr val="accent6"/>
              </a:solidFill>
              <a:latin typeface="+mn-lt"/>
            </a:endParaRPr>
          </a:p>
          <a:p>
            <a:r>
              <a:rPr lang="da-DK" sz="2000" dirty="0">
                <a:solidFill>
                  <a:schemeClr val="accent6"/>
                </a:solidFill>
                <a:latin typeface="+mn-lt"/>
              </a:rPr>
              <a:t>2 emissionsoplysninger – § 2, stk. 5</a:t>
            </a:r>
          </a:p>
          <a:p>
            <a:endParaRPr lang="da-DK" sz="2000" i="1" dirty="0">
              <a:solidFill>
                <a:schemeClr val="accent6"/>
              </a:solidFill>
              <a:latin typeface="+mn-lt"/>
            </a:endParaRPr>
          </a:p>
          <a:p>
            <a:r>
              <a:rPr lang="da-DK" sz="2000" i="1" dirty="0">
                <a:solidFill>
                  <a:schemeClr val="accent6"/>
                </a:solidFill>
                <a:latin typeface="+mn-lt"/>
              </a:rPr>
              <a:t>”Bestemmelsen i § 10, nr. 1-4, § 12, stk. 1, og § 13, stk. 1, nr. 6, i lov om offentlighed i forvaltningen eller § 12, stk. 1, i forvaltningsloven finder ikke anvendelse på oplysninger om </a:t>
            </a:r>
            <a:r>
              <a:rPr lang="da-DK" sz="2000" b="1" i="1" dirty="0">
                <a:solidFill>
                  <a:schemeClr val="accent6"/>
                </a:solidFill>
                <a:latin typeface="+mn-lt"/>
              </a:rPr>
              <a:t>emissioner til miljøet</a:t>
            </a:r>
            <a:r>
              <a:rPr lang="da-DK" sz="2000" i="1" dirty="0">
                <a:solidFill>
                  <a:schemeClr val="accent6"/>
                </a:solidFill>
                <a:latin typeface="+mn-lt"/>
              </a:rPr>
              <a:t>, i det omfang afslag på aktindsigt vil stride imod bestemmelserne i artikel 4, stk. 2, i Europa-Parlamentets og Rådets direktiv 2003/4/EF af 28. januar 2003 …”</a:t>
            </a:r>
          </a:p>
        </p:txBody>
      </p:sp>
    </p:spTree>
    <p:extLst>
      <p:ext uri="{BB962C8B-B14F-4D97-AF65-F5344CB8AC3E}">
        <p14:creationId xmlns:p14="http://schemas.microsoft.com/office/powerpoint/2010/main" val="1490276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b="1" dirty="0">
                <a:solidFill>
                  <a:schemeClr val="accent6"/>
                </a:solidFill>
                <a:latin typeface="+mn-lt"/>
              </a:rPr>
              <a:t>Emissionsoplysninger</a:t>
            </a:r>
          </a:p>
          <a:p>
            <a:endParaRPr lang="da-DK" sz="2000" dirty="0">
              <a:solidFill>
                <a:schemeClr val="accent6"/>
              </a:solidFill>
              <a:latin typeface="+mn-lt"/>
            </a:endParaRPr>
          </a:p>
          <a:p>
            <a:r>
              <a:rPr lang="da-DK" sz="2000" dirty="0">
                <a:solidFill>
                  <a:schemeClr val="accent6"/>
                </a:solidFill>
                <a:latin typeface="+mn-lt"/>
              </a:rPr>
              <a:t>Statsforvaltningsudtalelse af 17. juni 2016, sag 2014-124909</a:t>
            </a:r>
            <a:br>
              <a:rPr lang="da-DK" sz="2000" dirty="0">
                <a:solidFill>
                  <a:schemeClr val="accent6"/>
                </a:solidFill>
                <a:latin typeface="+mn-lt"/>
              </a:rPr>
            </a:br>
            <a:br>
              <a:rPr lang="da-DK" sz="2000" dirty="0">
                <a:solidFill>
                  <a:schemeClr val="accent6"/>
                </a:solidFill>
                <a:latin typeface="+mn-lt"/>
              </a:rPr>
            </a:br>
            <a:r>
              <a:rPr lang="da-DK" sz="2000" dirty="0">
                <a:solidFill>
                  <a:schemeClr val="accent6"/>
                </a:solidFill>
                <a:latin typeface="+mn-lt"/>
              </a:rPr>
              <a:t>Et af de punkter, hvor miljøoplysningsloven indeholder en reel udvidelse af adgangen til aktindsigt, er i relation til emissionsoplysninger.</a:t>
            </a:r>
            <a:endParaRPr lang="da-DK" sz="2000" dirty="0">
              <a:solidFill>
                <a:schemeClr val="accent6"/>
              </a:solidFill>
              <a:latin typeface="+mn-lt"/>
              <a:ea typeface="Tahoma"/>
              <a:cs typeface="Tahoma"/>
            </a:endParaRPr>
          </a:p>
          <a:p>
            <a:endParaRPr lang="da-DK" sz="2000" i="1" dirty="0">
              <a:solidFill>
                <a:schemeClr val="accent6"/>
              </a:solidFill>
              <a:latin typeface="+mn-lt"/>
            </a:endParaRPr>
          </a:p>
          <a:p>
            <a:r>
              <a:rPr lang="da-DK" sz="2000" i="1" dirty="0">
                <a:solidFill>
                  <a:schemeClr val="accent6"/>
                </a:solidFill>
                <a:latin typeface="+mn-lt"/>
              </a:rPr>
              <a:t>”Det fremgår imidlertid af miljøoplysningslovens § 2, stk. 5, at undtagelsesbestemmelsen i offentlighedslovens § 12, stk. 1 (forretningshemmeligheder) ikke finder anvendelse på oplysninger om emission til miljøet, i det omfang afslaget på aktindsigt vil stride imod bestemmelserne i artikel 4, stk. 2, i </a:t>
            </a:r>
            <a:r>
              <a:rPr lang="da-DK" sz="2000" i="1" dirty="0" err="1">
                <a:solidFill>
                  <a:schemeClr val="accent6"/>
                </a:solidFill>
                <a:latin typeface="+mn-lt"/>
              </a:rPr>
              <a:t>Europa-parlamentets</a:t>
            </a:r>
            <a:r>
              <a:rPr lang="da-DK" sz="2000" i="1" dirty="0">
                <a:solidFill>
                  <a:schemeClr val="accent6"/>
                </a:solidFill>
                <a:latin typeface="+mn-lt"/>
              </a:rPr>
              <a:t> og rådets direktiv 2003/4/EF.</a:t>
            </a:r>
          </a:p>
          <a:p>
            <a:r>
              <a:rPr lang="da-DK" sz="2000" i="1" dirty="0">
                <a:solidFill>
                  <a:schemeClr val="accent6"/>
                </a:solidFill>
                <a:latin typeface="+mn-lt"/>
              </a:rPr>
              <a:t>X Kommune ses ikke at have taget stilling til, hvorvidt de omhandlede driftsdata kan anses for omfattet af miljøoplysningslovens § 2, stk. 5.”</a:t>
            </a:r>
          </a:p>
        </p:txBody>
      </p:sp>
    </p:spTree>
    <p:extLst>
      <p:ext uri="{BB962C8B-B14F-4D97-AF65-F5344CB8AC3E}">
        <p14:creationId xmlns:p14="http://schemas.microsoft.com/office/powerpoint/2010/main" val="97944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Aktindsigt – helt overordnet</a:t>
            </a:r>
          </a:p>
          <a:p>
            <a:endParaRPr lang="da-DK" sz="2000" dirty="0">
              <a:solidFill>
                <a:schemeClr val="accent6"/>
              </a:solidFill>
              <a:latin typeface="+mn-lt"/>
            </a:endParaRPr>
          </a:p>
          <a:p>
            <a:pPr marL="342900" indent="-342900">
              <a:buFont typeface="Arial" panose="020B0604020202020204" pitchFamily="34" charset="0"/>
              <a:buChar char="•"/>
            </a:pPr>
            <a:r>
              <a:rPr lang="da-DK" sz="2000" dirty="0">
                <a:solidFill>
                  <a:schemeClr val="accent6"/>
                </a:solidFill>
                <a:latin typeface="+mn-lt"/>
              </a:rPr>
              <a:t>Offentlighedsloven – de generelle regler om aktindsigt</a:t>
            </a:r>
          </a:p>
          <a:p>
            <a:pPr marL="342900" indent="-342900">
              <a:buFont typeface="Arial" panose="020B0604020202020204" pitchFamily="34" charset="0"/>
              <a:buChar char="•"/>
            </a:pPr>
            <a:r>
              <a:rPr lang="da-DK" sz="2000" dirty="0">
                <a:solidFill>
                  <a:schemeClr val="accent6"/>
                </a:solidFill>
                <a:latin typeface="+mn-lt"/>
              </a:rPr>
              <a:t>Forvaltningslovens kapitel 4 – de generelle regler om aktindsigt</a:t>
            </a:r>
          </a:p>
          <a:p>
            <a:pPr marL="342900" indent="-342900">
              <a:buFont typeface="Arial" panose="020B0604020202020204" pitchFamily="34" charset="0"/>
              <a:buChar char="•"/>
            </a:pPr>
            <a:r>
              <a:rPr lang="da-DK" sz="2000" dirty="0">
                <a:solidFill>
                  <a:schemeClr val="accent6"/>
                </a:solidFill>
                <a:latin typeface="+mn-lt"/>
              </a:rPr>
              <a:t>Miljøoplysningsloven – gælder for ”miljøoplysninger”</a:t>
            </a:r>
            <a:endParaRPr lang="da-DK" sz="2000" dirty="0"/>
          </a:p>
        </p:txBody>
      </p:sp>
    </p:spTree>
    <p:extLst>
      <p:ext uri="{BB962C8B-B14F-4D97-AF65-F5344CB8AC3E}">
        <p14:creationId xmlns:p14="http://schemas.microsoft.com/office/powerpoint/2010/main" val="2025629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200" b="1" dirty="0">
                <a:solidFill>
                  <a:schemeClr val="accent6"/>
                </a:solidFill>
                <a:latin typeface="+mn-lt"/>
              </a:rPr>
              <a:t>Emissionsoplysninger – direktivet (1)</a:t>
            </a:r>
          </a:p>
          <a:p>
            <a:r>
              <a:rPr lang="da-DK" sz="1600" dirty="0">
                <a:solidFill>
                  <a:schemeClr val="accent6"/>
                </a:solidFill>
                <a:latin typeface="+mn-lt"/>
              </a:rPr>
              <a:t>Art. 4, stk. 2</a:t>
            </a:r>
          </a:p>
          <a:p>
            <a:r>
              <a:rPr lang="da-DK" sz="1600" i="1" dirty="0">
                <a:solidFill>
                  <a:schemeClr val="accent6"/>
                </a:solidFill>
                <a:latin typeface="+mn-lt"/>
              </a:rPr>
              <a:t>”Medlemsstaterne kan fastsætte, at en anmodning om adgang til miljøoplysninger kan </a:t>
            </a:r>
            <a:r>
              <a:rPr lang="da-DK" sz="1600" b="1" i="1" dirty="0">
                <a:solidFill>
                  <a:schemeClr val="accent6"/>
                </a:solidFill>
                <a:latin typeface="+mn-lt"/>
              </a:rPr>
              <a:t>afslås</a:t>
            </a:r>
            <a:r>
              <a:rPr lang="da-DK" sz="1600" i="1" dirty="0">
                <a:solidFill>
                  <a:schemeClr val="accent6"/>
                </a:solidFill>
                <a:latin typeface="+mn-lt"/>
              </a:rPr>
              <a:t>, hvis offentliggørelse kunne have en ugunstig indvirkning på:</a:t>
            </a:r>
          </a:p>
          <a:p>
            <a:r>
              <a:rPr lang="da-DK" sz="1600" i="1" dirty="0">
                <a:solidFill>
                  <a:schemeClr val="accent6"/>
                </a:solidFill>
                <a:latin typeface="+mn-lt"/>
              </a:rPr>
              <a:t>a) offentlige myndigheders tavshedspligt for så vidt angår sagsbehandling, når lovgivningen stiller krav om en sådan fortrolig behandling</a:t>
            </a:r>
          </a:p>
          <a:p>
            <a:r>
              <a:rPr lang="da-DK" sz="1600" i="1" dirty="0">
                <a:solidFill>
                  <a:schemeClr val="accent6"/>
                </a:solidFill>
                <a:latin typeface="+mn-lt"/>
              </a:rPr>
              <a:t>b) internationale forbindelser, den offentlige sikkerhed eller det nationale forsvar</a:t>
            </a:r>
          </a:p>
          <a:p>
            <a:r>
              <a:rPr lang="da-DK" sz="1600" i="1" dirty="0">
                <a:solidFill>
                  <a:schemeClr val="accent6"/>
                </a:solidFill>
                <a:latin typeface="+mn-lt"/>
              </a:rPr>
              <a:t>c) retssagers behandling ved domstolene, en persons mulighed for at få en retfærdig rettergang eller offentlige myndigheders mulighed for efterforskning af strafferetlig eller disciplinær art</a:t>
            </a:r>
          </a:p>
          <a:p>
            <a:r>
              <a:rPr lang="da-DK" sz="1600" i="1" dirty="0">
                <a:solidFill>
                  <a:schemeClr val="accent6"/>
                </a:solidFill>
                <a:latin typeface="+mn-lt"/>
              </a:rPr>
              <a:t>d) beskyttelsen af forretnings- og fabrikshemmeligheder, hvis de skal beskyttes i henhold til national ret eller fællesskabsret med henblik på at beskytte en legitim økonomisk interesse, herunder offentlighedens interesser i at bevare statistisk fortrolighed og fortrolighed i skatteforhold</a:t>
            </a:r>
          </a:p>
          <a:p>
            <a:r>
              <a:rPr lang="da-DK" sz="1600" i="1" dirty="0">
                <a:solidFill>
                  <a:schemeClr val="accent6"/>
                </a:solidFill>
                <a:latin typeface="+mn-lt"/>
              </a:rPr>
              <a:t>e) intellektuelle ejendomsrettigheder</a:t>
            </a:r>
          </a:p>
        </p:txBody>
      </p:sp>
    </p:spTree>
    <p:extLst>
      <p:ext uri="{BB962C8B-B14F-4D97-AF65-F5344CB8AC3E}">
        <p14:creationId xmlns:p14="http://schemas.microsoft.com/office/powerpoint/2010/main" val="1963490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600" b="1" dirty="0">
                <a:solidFill>
                  <a:schemeClr val="accent6"/>
                </a:solidFill>
                <a:latin typeface="+mn-lt"/>
              </a:rPr>
              <a:t>Emissionsoplysninger – direktivet (2)</a:t>
            </a:r>
            <a:br>
              <a:rPr lang="da-DK" sz="2900" b="1" dirty="0">
                <a:solidFill>
                  <a:schemeClr val="accent6"/>
                </a:solidFill>
                <a:latin typeface="+mn-lt"/>
              </a:rPr>
            </a:br>
            <a:endParaRPr lang="da-DK" sz="2900" b="1" dirty="0">
              <a:solidFill>
                <a:schemeClr val="accent6"/>
              </a:solidFill>
              <a:latin typeface="+mn-lt"/>
            </a:endParaRPr>
          </a:p>
          <a:p>
            <a:r>
              <a:rPr lang="da-DK" sz="2600" i="1" dirty="0">
                <a:solidFill>
                  <a:schemeClr val="accent6"/>
                </a:solidFill>
                <a:latin typeface="+mn-lt"/>
              </a:rPr>
              <a:t>f) beskyttelsen af personoplysninger og/eller sagsakter vedrørende fysiske personer, hvis den pågældende person ikke har givet samtykke til offentliggørelse heraf, og hvis en sådan fortrolighed har hjemmel i national ret eller fællesskabsret</a:t>
            </a:r>
          </a:p>
          <a:p>
            <a:r>
              <a:rPr lang="da-DK" sz="2600" i="1" dirty="0">
                <a:solidFill>
                  <a:schemeClr val="accent6"/>
                </a:solidFill>
                <a:latin typeface="+mn-lt"/>
              </a:rPr>
              <a:t>g) andre personers interesser eller beskyttelse, når disse personer har givet de ønskede oplysninger frivilligt uden at være eller kunne gøres juridisk forpligtet hertil, medmindre de har givet deres samtykke til offentliggørelse af oplysningerne</a:t>
            </a:r>
          </a:p>
          <a:p>
            <a:r>
              <a:rPr lang="da-DK" sz="2600" i="1" dirty="0">
                <a:solidFill>
                  <a:schemeClr val="accent6"/>
                </a:solidFill>
                <a:latin typeface="+mn-lt"/>
              </a:rPr>
              <a:t>h) beskyttelsen af det miljø, oplysningerne vedrører, som f.eks. sjældne arters levesteder.</a:t>
            </a:r>
          </a:p>
          <a:p>
            <a:r>
              <a:rPr lang="da-DK" sz="2600" i="1" dirty="0">
                <a:solidFill>
                  <a:schemeClr val="accent6"/>
                </a:solidFill>
                <a:latin typeface="+mn-lt"/>
              </a:rPr>
              <a:t>De i stk. 1 og 2 nævnte grunde til afslag på anmodning om oplysninger skal fortolkes restriktivt under hensyntagen til samfundets interesse i, at oplysningerne offentliggøres i det konkrete tilfælde. I hver enkelt tilfælde skal de offentlige interesser, der varetages ved udlevering, afvejes over for de interesser, der varetages ved at afslå udlevering. </a:t>
            </a:r>
            <a:r>
              <a:rPr lang="da-DK" sz="2600" b="1" i="1" dirty="0">
                <a:solidFill>
                  <a:schemeClr val="accent6"/>
                </a:solidFill>
                <a:latin typeface="+mn-lt"/>
              </a:rPr>
              <a:t>Medlemsstaterne kan ikke i henhold til stk. 2, litra a), d), f), g) og h), fastsætte, at en anmodning kan afslås, hvis anmodningen gælder oplysninger om emissioner til miljøet.</a:t>
            </a:r>
            <a:r>
              <a:rPr lang="da-DK" sz="2600" i="1" dirty="0">
                <a:solidFill>
                  <a:schemeClr val="accent6"/>
                </a:solidFill>
                <a:latin typeface="+mn-lt"/>
              </a:rPr>
              <a:t>”</a:t>
            </a:r>
          </a:p>
          <a:p>
            <a:r>
              <a:rPr lang="da-DK" sz="2600" dirty="0">
                <a:solidFill>
                  <a:schemeClr val="accent6"/>
                </a:solidFill>
                <a:latin typeface="+mn-lt"/>
              </a:rPr>
              <a:t>Det vil sige kun b (rigets sikkerhed), c (retssager) og e (IPR), der kan anvendes. Ikke d (forretningshemmeligheder)</a:t>
            </a:r>
          </a:p>
        </p:txBody>
      </p:sp>
    </p:spTree>
    <p:extLst>
      <p:ext uri="{BB962C8B-B14F-4D97-AF65-F5344CB8AC3E}">
        <p14:creationId xmlns:p14="http://schemas.microsoft.com/office/powerpoint/2010/main" val="3894660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b="1" dirty="0">
                <a:solidFill>
                  <a:schemeClr val="accent6"/>
                </a:solidFill>
                <a:latin typeface="+mn-lt"/>
              </a:rPr>
              <a:t>Identifikation</a:t>
            </a:r>
          </a:p>
          <a:p>
            <a:endParaRPr lang="da-DK" sz="2000" dirty="0">
              <a:solidFill>
                <a:schemeClr val="accent6"/>
              </a:solidFill>
              <a:latin typeface="+mn-lt"/>
            </a:endParaRPr>
          </a:p>
          <a:p>
            <a:r>
              <a:rPr lang="da-DK" sz="1900" dirty="0">
                <a:solidFill>
                  <a:schemeClr val="accent6"/>
                </a:solidFill>
                <a:latin typeface="+mn-lt"/>
              </a:rPr>
              <a:t>Offentlighedslovens § 9</a:t>
            </a:r>
            <a:br>
              <a:rPr lang="da-DK" sz="1900" dirty="0">
                <a:solidFill>
                  <a:schemeClr val="accent6"/>
                </a:solidFill>
                <a:latin typeface="+mn-lt"/>
              </a:rPr>
            </a:br>
            <a:br>
              <a:rPr lang="da-DK" sz="1900" dirty="0">
                <a:solidFill>
                  <a:schemeClr val="accent6"/>
                </a:solidFill>
                <a:latin typeface="+mn-lt"/>
              </a:rPr>
            </a:br>
            <a:r>
              <a:rPr lang="da-DK" sz="1900" i="1" dirty="0">
                <a:solidFill>
                  <a:schemeClr val="accent6"/>
                </a:solidFill>
                <a:latin typeface="+mn-lt"/>
              </a:rPr>
              <a:t>”En anmodning om aktindsigt … skal</a:t>
            </a:r>
          </a:p>
          <a:p>
            <a:pPr marL="457200" indent="-457200">
              <a:buAutoNum type="arabicPeriod"/>
            </a:pPr>
            <a:r>
              <a:rPr lang="da-DK" sz="1900" i="1" dirty="0">
                <a:solidFill>
                  <a:schemeClr val="accent6"/>
                </a:solidFill>
                <a:latin typeface="+mn-lt"/>
              </a:rPr>
              <a:t>Indeholde de oplysninger, som er nødvendige for, at den sag eller de dokumenter, der ønskes aktindsigt i, kan identificeres, og </a:t>
            </a:r>
          </a:p>
          <a:p>
            <a:pPr marL="457200" indent="-457200">
              <a:buAutoNum type="arabicPeriod"/>
            </a:pPr>
            <a:r>
              <a:rPr lang="da-DK" sz="1900" i="1" dirty="0">
                <a:solidFill>
                  <a:schemeClr val="accent6"/>
                </a:solidFill>
                <a:latin typeface="+mn-lt"/>
              </a:rPr>
              <a:t>Angive det tema, sagen eller dokumentet vedrører.</a:t>
            </a:r>
          </a:p>
          <a:p>
            <a:r>
              <a:rPr lang="da-DK" sz="1900" i="1" dirty="0">
                <a:solidFill>
                  <a:schemeClr val="accent6"/>
                </a:solidFill>
                <a:latin typeface="+mn-lt"/>
              </a:rPr>
              <a:t>Stk. 2. Behandlingen af en anmodning om aktindsigt efter § 7 kan, uanset at betingelserne i stk. 1 er opfyldt, afslås i det omfang</a:t>
            </a:r>
          </a:p>
          <a:p>
            <a:pPr marL="457200" indent="-457200">
              <a:buAutoNum type="arabicPeriod"/>
            </a:pPr>
            <a:r>
              <a:rPr lang="da-DK" sz="1900" i="1" dirty="0">
                <a:solidFill>
                  <a:schemeClr val="accent6"/>
                </a:solidFill>
                <a:latin typeface="+mn-lt"/>
              </a:rPr>
              <a:t>Behandlingen af anmodningen vil nødvendiggøre et </a:t>
            </a:r>
            <a:r>
              <a:rPr lang="da-DK" sz="1900" b="1" i="1" dirty="0">
                <a:solidFill>
                  <a:schemeClr val="accent6"/>
                </a:solidFill>
                <a:latin typeface="+mn-lt"/>
              </a:rPr>
              <a:t>uforholdsmæssigt ressourceforbrug</a:t>
            </a:r>
            <a:endParaRPr lang="da-DK" sz="1900" i="1" dirty="0">
              <a:solidFill>
                <a:schemeClr val="accent6"/>
              </a:solidFill>
              <a:latin typeface="+mn-lt"/>
            </a:endParaRPr>
          </a:p>
          <a:p>
            <a:pPr marL="457200" indent="-457200">
              <a:buAutoNum type="arabicPeriod"/>
            </a:pPr>
            <a:r>
              <a:rPr lang="da-DK" sz="1900" i="1" dirty="0">
                <a:solidFill>
                  <a:schemeClr val="accent6"/>
                </a:solidFill>
                <a:latin typeface="+mn-lt"/>
              </a:rPr>
              <a:t>Anmodningen må antages at skulle tjene et retsstridigt formål eller lignende.”</a:t>
            </a:r>
          </a:p>
        </p:txBody>
      </p:sp>
    </p:spTree>
    <p:extLst>
      <p:ext uri="{BB962C8B-B14F-4D97-AF65-F5344CB8AC3E}">
        <p14:creationId xmlns:p14="http://schemas.microsoft.com/office/powerpoint/2010/main" val="4181039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600" b="1" dirty="0">
                <a:solidFill>
                  <a:schemeClr val="accent6"/>
                </a:solidFill>
                <a:latin typeface="+mn-lt"/>
              </a:rPr>
              <a:t>Identifikation</a:t>
            </a:r>
            <a:br>
              <a:rPr lang="da-DK" sz="2000" b="1" dirty="0">
                <a:solidFill>
                  <a:schemeClr val="accent6"/>
                </a:solidFill>
                <a:latin typeface="+mn-lt"/>
              </a:rPr>
            </a:br>
            <a:br>
              <a:rPr lang="da-DK" sz="2000" b="1" dirty="0">
                <a:solidFill>
                  <a:schemeClr val="accent6"/>
                </a:solidFill>
                <a:latin typeface="+mn-lt"/>
              </a:rPr>
            </a:br>
            <a:r>
              <a:rPr lang="da-DK" sz="2000" dirty="0">
                <a:solidFill>
                  <a:schemeClr val="accent6"/>
                </a:solidFill>
                <a:latin typeface="+mn-lt"/>
              </a:rPr>
              <a:t>Ikke krav om begrundelse eller formkrav til selve anmodningen.</a:t>
            </a:r>
          </a:p>
          <a:p>
            <a:pPr marL="342900" indent="-342900">
              <a:buFont typeface="Arial" panose="020B0604020202020204" pitchFamily="34" charset="0"/>
              <a:buChar char="•"/>
            </a:pPr>
            <a:r>
              <a:rPr lang="da-DK" sz="2000" dirty="0">
                <a:solidFill>
                  <a:schemeClr val="accent6"/>
                </a:solidFill>
                <a:latin typeface="+mn-lt"/>
              </a:rPr>
              <a:t>I lovbemærkningerne anføres som et eksempel på en temaaktindsigtsanmodning ”sager om udstedelse af jagttilladelser”.</a:t>
            </a:r>
          </a:p>
          <a:p>
            <a:pPr marL="342900" indent="-342900">
              <a:buFont typeface="Arial" panose="020B0604020202020204" pitchFamily="34" charset="0"/>
              <a:buChar char="•"/>
            </a:pPr>
            <a:r>
              <a:rPr lang="da-DK" sz="2000" dirty="0">
                <a:solidFill>
                  <a:schemeClr val="accent6"/>
                </a:solidFill>
                <a:latin typeface="+mn-lt"/>
              </a:rPr>
              <a:t>Et eksempel, hvor temakravet ikke er opfyldt, er ”aktindsigt i brevvekslingen i de seneste 2 år mellem myndigheden og en konkret angivet privat virksomhed”.</a:t>
            </a:r>
          </a:p>
          <a:p>
            <a:pPr marL="342900" indent="-342900">
              <a:buFont typeface="Arial" panose="020B0604020202020204" pitchFamily="34" charset="0"/>
              <a:buChar char="•"/>
            </a:pPr>
            <a:r>
              <a:rPr lang="da-DK" sz="2000" dirty="0">
                <a:solidFill>
                  <a:schemeClr val="accent6"/>
                </a:solidFill>
                <a:latin typeface="+mn-lt"/>
              </a:rPr>
              <a:t>Et uforholdsmæssigt tidsforbrug angives i lovbemærkningerne at være </a:t>
            </a:r>
            <a:r>
              <a:rPr lang="da-DK" sz="2000" b="1" dirty="0">
                <a:solidFill>
                  <a:schemeClr val="accent6"/>
                </a:solidFill>
                <a:latin typeface="+mn-lt"/>
              </a:rPr>
              <a:t>25 timer</a:t>
            </a:r>
            <a:r>
              <a:rPr lang="da-DK" sz="2000" dirty="0">
                <a:solidFill>
                  <a:schemeClr val="accent6"/>
                </a:solidFill>
                <a:latin typeface="+mn-lt"/>
              </a:rPr>
              <a:t> svarende til 3 arbejdsdage, og forudsat at tidsforbruget ikke skyldes mangelfuld journalisering hos myndigheden.</a:t>
            </a:r>
          </a:p>
          <a:p>
            <a:pPr marL="342900" indent="-342900">
              <a:buFont typeface="Arial" panose="020B0604020202020204" pitchFamily="34" charset="0"/>
              <a:buChar char="•"/>
            </a:pPr>
            <a:r>
              <a:rPr lang="da-DK" sz="2000" dirty="0">
                <a:solidFill>
                  <a:schemeClr val="accent6"/>
                </a:solidFill>
                <a:latin typeface="+mn-lt"/>
              </a:rPr>
              <a:t>Afvisning på grund af ”uforholdsmæssigt ressourceforbrug” vil kun undtagelsesvis kunne anvendes over for dem, der har en ”særlig interesse” i sagerne, herunder journalister. Dog mulighed for at anmode om en vis konkretisering. Findes ikke i forvaltningsloven.</a:t>
            </a:r>
          </a:p>
          <a:p>
            <a:pPr marL="342900" indent="-342900">
              <a:buFont typeface="Arial" panose="020B0604020202020204" pitchFamily="34" charset="0"/>
              <a:buChar char="•"/>
            </a:pPr>
            <a:r>
              <a:rPr lang="da-DK" sz="2000" dirty="0">
                <a:solidFill>
                  <a:schemeClr val="accent6"/>
                </a:solidFill>
                <a:latin typeface="+mn-lt"/>
              </a:rPr>
              <a:t>Ved anmodning om temaaktindsigt vil det være tilstrækkeligt at fremfinde de relevante dokumenter via journalsystemer (ikke fysisk gennemgang af sager).</a:t>
            </a:r>
          </a:p>
        </p:txBody>
      </p:sp>
    </p:spTree>
    <p:extLst>
      <p:ext uri="{BB962C8B-B14F-4D97-AF65-F5344CB8AC3E}">
        <p14:creationId xmlns:p14="http://schemas.microsoft.com/office/powerpoint/2010/main" val="184367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Ressourcereglen – miljøoplysningsloven</a:t>
            </a:r>
          </a:p>
          <a:p>
            <a:endParaRPr lang="da-DK" sz="2000" dirty="0">
              <a:solidFill>
                <a:schemeClr val="accent6"/>
              </a:solidFill>
              <a:latin typeface="+mn-lt"/>
            </a:endParaRPr>
          </a:p>
          <a:p>
            <a:r>
              <a:rPr lang="da-DK" sz="2000" dirty="0">
                <a:solidFill>
                  <a:schemeClr val="accent6"/>
                </a:solidFill>
                <a:latin typeface="+mn-lt"/>
              </a:rPr>
              <a:t>NMK-810-00181 af 26. januar 2017</a:t>
            </a:r>
          </a:p>
          <a:p>
            <a:endParaRPr lang="da-DK" sz="2000" i="1" dirty="0">
              <a:solidFill>
                <a:schemeClr val="accent6"/>
              </a:solidFill>
              <a:latin typeface="+mn-lt"/>
            </a:endParaRPr>
          </a:p>
          <a:p>
            <a:r>
              <a:rPr lang="da-DK" sz="2000" i="1" dirty="0">
                <a:solidFill>
                  <a:schemeClr val="accent6"/>
                </a:solidFill>
                <a:latin typeface="+mn-lt"/>
              </a:rPr>
              <a:t>”Skulle forsyningen alligevel ved den fornyede behandling overveje at afvise aktindsigt efter ressourcereglen i offentlighedslovens § 9, stk. 2, skal nævnet gøre forsyningen opmærksom på, at der ikke gælder en lignende regel for så vidt angår miljøoplysninger.”</a:t>
            </a:r>
          </a:p>
        </p:txBody>
      </p:sp>
    </p:spTree>
    <p:extLst>
      <p:ext uri="{BB962C8B-B14F-4D97-AF65-F5344CB8AC3E}">
        <p14:creationId xmlns:p14="http://schemas.microsoft.com/office/powerpoint/2010/main" val="44291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200" b="1" dirty="0">
                <a:solidFill>
                  <a:schemeClr val="accent6"/>
                </a:solidFill>
                <a:latin typeface="+mn-lt"/>
              </a:rPr>
              <a:t>Aktindsigt – gennemførelsesmåde</a:t>
            </a:r>
          </a:p>
          <a:p>
            <a:endParaRPr lang="da-DK" sz="2000" dirty="0">
              <a:solidFill>
                <a:schemeClr val="accent6"/>
              </a:solidFill>
              <a:latin typeface="+mn-lt"/>
            </a:endParaRPr>
          </a:p>
          <a:p>
            <a:r>
              <a:rPr lang="da-DK" sz="2000" dirty="0">
                <a:solidFill>
                  <a:schemeClr val="accent6"/>
                </a:solidFill>
                <a:latin typeface="+mn-lt"/>
              </a:rPr>
              <a:t>Sag 22/01998 af 30. juni 2022</a:t>
            </a:r>
            <a:br>
              <a:rPr lang="da-DK" sz="2000" dirty="0">
                <a:solidFill>
                  <a:schemeClr val="accent6"/>
                </a:solidFill>
                <a:latin typeface="+mn-lt"/>
              </a:rPr>
            </a:br>
            <a:br>
              <a:rPr lang="da-DK" sz="2000" dirty="0">
                <a:solidFill>
                  <a:schemeClr val="accent6"/>
                </a:solidFill>
                <a:latin typeface="+mn-lt"/>
              </a:rPr>
            </a:br>
            <a:r>
              <a:rPr lang="da-DK" sz="2000" dirty="0">
                <a:solidFill>
                  <a:schemeClr val="accent6"/>
                </a:solidFill>
                <a:latin typeface="+mn-lt"/>
              </a:rPr>
              <a:t>Tvisten gik på, om borgeren kunne forlange fysisk udlevering af akterne og ikke som sket selv hente dokumenterne via kommunens hjemmeside, som der var linket til.</a:t>
            </a:r>
          </a:p>
          <a:p>
            <a:pPr marL="342900" indent="-342900">
              <a:buFont typeface="Arial" panose="020B0604020202020204" pitchFamily="34" charset="0"/>
              <a:buChar char="•"/>
            </a:pPr>
            <a:r>
              <a:rPr lang="da-DK" sz="2000" dirty="0">
                <a:solidFill>
                  <a:schemeClr val="accent6"/>
                </a:solidFill>
                <a:latin typeface="+mn-lt"/>
              </a:rPr>
              <a:t>Det fremgår af miljøoplysningsdirektivet, at hvor de ønskede oplysninger findes elektronisk, kan myndigheden opfylde aktindsigtskravet ved at oprette link til hjemmeside. En grundlæggende identisk bestemmelse findes i offentlighedslovens § 40, stk. 1, nr. 2.</a:t>
            </a:r>
          </a:p>
          <a:p>
            <a:pPr marL="342900" indent="-342900">
              <a:buFont typeface="Arial" panose="020B0604020202020204" pitchFamily="34" charset="0"/>
              <a:buChar char="•"/>
            </a:pPr>
            <a:r>
              <a:rPr lang="da-DK" sz="2000" dirty="0">
                <a:solidFill>
                  <a:schemeClr val="accent6"/>
                </a:solidFill>
                <a:latin typeface="+mn-lt"/>
              </a:rPr>
              <a:t>Nævnet fandt, at kommunens håndtering af sagen var tilstrækkelig bl.a. med henvisning til, at linket førte direkte til den konkrete sag, og at sagens dokumenter fremgik overskueligt og let tilgængeligt via linket.</a:t>
            </a:r>
          </a:p>
        </p:txBody>
      </p:sp>
    </p:spTree>
    <p:extLst>
      <p:ext uri="{BB962C8B-B14F-4D97-AF65-F5344CB8AC3E}">
        <p14:creationId xmlns:p14="http://schemas.microsoft.com/office/powerpoint/2010/main" val="278523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Aktindsigt – gennemførelsesmåde</a:t>
            </a:r>
          </a:p>
          <a:p>
            <a:endParaRPr lang="da-DK" sz="2000" dirty="0">
              <a:solidFill>
                <a:schemeClr val="accent6"/>
              </a:solidFill>
              <a:latin typeface="+mn-lt"/>
            </a:endParaRPr>
          </a:p>
          <a:p>
            <a:r>
              <a:rPr lang="da-DK" sz="1700" dirty="0">
                <a:solidFill>
                  <a:schemeClr val="accent6"/>
                </a:solidFill>
                <a:latin typeface="+mn-lt"/>
              </a:rPr>
              <a:t>Sag 21/12368 af 6. oktober 2022</a:t>
            </a:r>
            <a:br>
              <a:rPr lang="da-DK" sz="1700" dirty="0">
                <a:solidFill>
                  <a:schemeClr val="accent6"/>
                </a:solidFill>
                <a:latin typeface="+mn-lt"/>
              </a:rPr>
            </a:br>
            <a:endParaRPr lang="da-DK" sz="1700" dirty="0">
              <a:solidFill>
                <a:schemeClr val="accent6"/>
              </a:solidFill>
              <a:latin typeface="+mn-lt"/>
            </a:endParaRPr>
          </a:p>
          <a:p>
            <a:pPr marL="342900" indent="-342900">
              <a:buFont typeface="Arial" panose="020B0604020202020204" pitchFamily="34" charset="0"/>
              <a:buChar char="•"/>
            </a:pPr>
            <a:r>
              <a:rPr lang="da-DK" sz="1700" dirty="0">
                <a:solidFill>
                  <a:schemeClr val="accent6"/>
                </a:solidFill>
                <a:latin typeface="+mn-lt"/>
              </a:rPr>
              <a:t>Aktindsigt kan gennemføres via link.</a:t>
            </a:r>
          </a:p>
          <a:p>
            <a:pPr marL="342900" indent="-342900">
              <a:buFont typeface="Arial" panose="020B0604020202020204" pitchFamily="34" charset="0"/>
              <a:buChar char="•"/>
            </a:pPr>
            <a:r>
              <a:rPr lang="da-DK" sz="1700" dirty="0">
                <a:solidFill>
                  <a:schemeClr val="accent6"/>
                </a:solidFill>
                <a:latin typeface="+mn-lt"/>
              </a:rPr>
              <a:t>Alle de akter, som aktindsigtsudleveringen angår, skal imidlertid fremgå direkte via dette link. Det var ikke opfyldt i den konkrete sag:</a:t>
            </a:r>
          </a:p>
          <a:p>
            <a:pPr marL="357188" indent="-357188">
              <a:tabLst>
                <a:tab pos="357188" algn="l"/>
              </a:tabLst>
            </a:pPr>
            <a:r>
              <a:rPr lang="da-DK" sz="1700" i="1" dirty="0">
                <a:solidFill>
                  <a:schemeClr val="accent6"/>
                </a:solidFill>
                <a:latin typeface="+mn-lt"/>
              </a:rPr>
              <a:t>	”Nævnet har lagt vægt på, at der via det fremsendte link ikke er direkte adgang til de dokumenter og oplysninger, som klager … har anmodet om aktindsigt i. Selv hvis klager følger X Kommunes vejledning om brug af kommunens digitale ejendomsarkiv, er det overladt til klager selv efter udførelse af en række søgninger og handlinger at finde de konkrete dokumenter og oplysninger, som i øvrigt indgår i et omfattende materiale.”</a:t>
            </a:r>
          </a:p>
        </p:txBody>
      </p:sp>
    </p:spTree>
    <p:extLst>
      <p:ext uri="{BB962C8B-B14F-4D97-AF65-F5344CB8AC3E}">
        <p14:creationId xmlns:p14="http://schemas.microsoft.com/office/powerpoint/2010/main" val="283499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5798DBF-770E-63E4-BE9C-248203F7699E}"/>
              </a:ext>
            </a:extLst>
          </p:cNvPr>
          <p:cNvSpPr>
            <a:spLocks noGrp="1"/>
          </p:cNvSpPr>
          <p:nvPr>
            <p:ph type="body" sz="quarter" idx="10"/>
          </p:nvPr>
        </p:nvSpPr>
        <p:spPr>
          <a:xfrm>
            <a:off x="2495600" y="3212976"/>
            <a:ext cx="8568952" cy="1898651"/>
          </a:xfrm>
        </p:spPr>
        <p:txBody>
          <a:bodyPr/>
          <a:lstStyle/>
          <a:p>
            <a:pPr algn="l"/>
            <a:r>
              <a:rPr lang="da-DK" sz="2400" dirty="0"/>
              <a:t>du har adgang til </a:t>
            </a:r>
            <a:r>
              <a:rPr lang="da-DK" sz="2400" b="1" dirty="0"/>
              <a:t>guider</a:t>
            </a:r>
            <a:r>
              <a:rPr lang="da-DK" sz="2400" dirty="0"/>
              <a:t>, som forklarer regler og praksis, hvis din arbejdsplads har abonnement på Schultz Kommunekoncept</a:t>
            </a:r>
          </a:p>
          <a:p>
            <a:pPr algn="l"/>
            <a:endParaRPr lang="da-DK" sz="2400" dirty="0"/>
          </a:p>
          <a:p>
            <a:pPr algn="l"/>
            <a:r>
              <a:rPr lang="da-DK" sz="2400" dirty="0"/>
              <a:t>du kan tilmelde dig </a:t>
            </a:r>
            <a:r>
              <a:rPr lang="da-DK" sz="2400" b="1" dirty="0"/>
              <a:t>Teknik &amp; miljømailen </a:t>
            </a:r>
            <a:r>
              <a:rPr lang="da-DK" sz="2400" dirty="0"/>
              <a:t>og få de vigtigste nyheder om lovændringer og deres betydning for din praksis på teknik- og miljøområdet</a:t>
            </a:r>
            <a:endParaRPr lang="da-DK" sz="2400" dirty="0">
              <a:ea typeface="Tahoma"/>
              <a:cs typeface="Tahoma"/>
            </a:endParaRPr>
          </a:p>
        </p:txBody>
      </p:sp>
      <p:sp>
        <p:nvSpPr>
          <p:cNvPr id="3" name="Pladsholder til tekst 2">
            <a:extLst>
              <a:ext uri="{FF2B5EF4-FFF2-40B4-BE49-F238E27FC236}">
                <a16:creationId xmlns:a16="http://schemas.microsoft.com/office/drawing/2014/main" id="{5DC344F8-C841-7A90-DD78-257FB0EA84D0}"/>
              </a:ext>
            </a:extLst>
          </p:cNvPr>
          <p:cNvSpPr txBox="1">
            <a:spLocks/>
          </p:cNvSpPr>
          <p:nvPr/>
        </p:nvSpPr>
        <p:spPr>
          <a:xfrm>
            <a:off x="4439816" y="1412776"/>
            <a:ext cx="4680520" cy="546100"/>
          </a:xfrm>
          <a:prstGeom prst="rect">
            <a:avLst/>
          </a:prstGeom>
        </p:spPr>
        <p:txBody>
          <a:bodyPr/>
          <a:lstStyle>
            <a:lvl1pPr marL="223200" indent="-216000" algn="l" defTabSz="1219139" rtl="0" eaLnBrk="1" latinLnBrk="0" hangingPunct="1">
              <a:spcBef>
                <a:spcPts val="0"/>
              </a:spcBef>
              <a:spcAft>
                <a:spcPts val="450"/>
              </a:spcAft>
              <a:buSzPct val="100000"/>
              <a:buFont typeface="Arial" pitchFamily="34" charset="0"/>
              <a:buChar char="•"/>
              <a:defRPr sz="2000" kern="1200">
                <a:solidFill>
                  <a:schemeClr val="tx1"/>
                </a:solidFill>
                <a:latin typeface="+mn-lt"/>
                <a:ea typeface="+mn-ea"/>
                <a:cs typeface="+mn-cs"/>
              </a:defRPr>
            </a:lvl1pPr>
            <a:lvl2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2pPr>
            <a:lvl3pPr marL="432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3pPr>
            <a:lvl4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4pPr>
            <a:lvl5pPr marL="223200" indent="-216000" algn="l" defTabSz="1219139" rtl="0" eaLnBrk="1" latinLnBrk="0" hangingPunct="1">
              <a:spcBef>
                <a:spcPts val="0"/>
              </a:spcBef>
              <a:spcAft>
                <a:spcPts val="1200"/>
              </a:spcAft>
              <a:buFont typeface="Arial" pitchFamily="34" charset="0"/>
              <a:buChar char="»"/>
              <a:defRPr sz="2000" kern="1200">
                <a:solidFill>
                  <a:schemeClr val="tx1"/>
                </a:solidFill>
                <a:latin typeface="+mn-lt"/>
                <a:ea typeface="+mn-ea"/>
                <a:cs typeface="+mn-cs"/>
              </a:defRPr>
            </a:lvl5pPr>
            <a:lvl6pPr marL="648000" indent="-216000" algn="l" defTabSz="1219139" rtl="0" eaLnBrk="1" latinLnBrk="0" hangingPunct="1">
              <a:spcBef>
                <a:spcPts val="0"/>
              </a:spcBef>
              <a:spcAft>
                <a:spcPts val="450"/>
              </a:spcAft>
              <a:buSzPct val="100000"/>
              <a:buFont typeface="Arial" pitchFamily="34" charset="0"/>
              <a:buChar char="•"/>
              <a:defRPr sz="1800" kern="1200" baseline="0">
                <a:solidFill>
                  <a:schemeClr val="tx1"/>
                </a:solidFill>
                <a:latin typeface="+mn-lt"/>
                <a:ea typeface="+mn-ea"/>
                <a:cs typeface="+mn-cs"/>
              </a:defRPr>
            </a:lvl6pPr>
            <a:lvl7pPr marL="864000" indent="-216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7pPr>
            <a:lvl8pPr marL="1080000" indent="-288000" algn="l" defTabSz="1219139" rtl="0" eaLnBrk="1" latinLnBrk="0" hangingPunct="1">
              <a:spcBef>
                <a:spcPts val="0"/>
              </a:spcBef>
              <a:spcAft>
                <a:spcPts val="450"/>
              </a:spcAft>
              <a:buSzPct val="100000"/>
              <a:buFont typeface="Arial" pitchFamily="34" charset="0"/>
              <a:buChar char="•"/>
              <a:defRPr sz="1800" kern="1200">
                <a:solidFill>
                  <a:schemeClr val="tx1"/>
                </a:solidFill>
                <a:latin typeface="+mn-lt"/>
                <a:ea typeface="+mn-ea"/>
                <a:cs typeface="+mn-cs"/>
              </a:defRPr>
            </a:lvl8pPr>
            <a:lvl9pPr marL="1296000" indent="-216000" algn="l" defTabSz="1219139" rtl="0" eaLnBrk="1" latinLnBrk="0" hangingPunct="1">
              <a:spcBef>
                <a:spcPts val="0"/>
              </a:spcBef>
              <a:spcAft>
                <a:spcPts val="600"/>
              </a:spcAft>
              <a:buSzPct val="100000"/>
              <a:buFont typeface="Arial" pitchFamily="34" charset="0"/>
              <a:buChar char="•"/>
              <a:defRPr sz="1800" kern="1200">
                <a:solidFill>
                  <a:schemeClr val="tx1"/>
                </a:solidFill>
                <a:latin typeface="+mn-lt"/>
                <a:ea typeface="+mn-ea"/>
                <a:cs typeface="+mn-cs"/>
              </a:defRPr>
            </a:lvl9pPr>
          </a:lstStyle>
          <a:p>
            <a:pPr marL="7200" indent="0">
              <a:buNone/>
            </a:pPr>
            <a:r>
              <a:rPr lang="da-DK" sz="3000" b="1" dirty="0">
                <a:solidFill>
                  <a:schemeClr val="accent6"/>
                </a:solidFill>
              </a:rPr>
              <a:t>TAK FOR I DAG</a:t>
            </a:r>
          </a:p>
        </p:txBody>
      </p:sp>
      <p:sp>
        <p:nvSpPr>
          <p:cNvPr id="4" name="Tekstfelt 3">
            <a:extLst>
              <a:ext uri="{FF2B5EF4-FFF2-40B4-BE49-F238E27FC236}">
                <a16:creationId xmlns:a16="http://schemas.microsoft.com/office/drawing/2014/main" id="{20213462-DDBD-9BE7-A3CC-6E834402FC8E}"/>
              </a:ext>
            </a:extLst>
          </p:cNvPr>
          <p:cNvSpPr txBox="1"/>
          <p:nvPr/>
        </p:nvSpPr>
        <p:spPr>
          <a:xfrm>
            <a:off x="4619836" y="2420888"/>
            <a:ext cx="2952328" cy="461665"/>
          </a:xfrm>
          <a:prstGeom prst="rect">
            <a:avLst/>
          </a:prstGeom>
          <a:noFill/>
        </p:spPr>
        <p:txBody>
          <a:bodyPr wrap="square" rtlCol="0">
            <a:spAutoFit/>
          </a:bodyPr>
          <a:lstStyle/>
          <a:p>
            <a:r>
              <a:rPr lang="da-DK" b="1"/>
              <a:t>Vidste du, at ….?</a:t>
            </a:r>
          </a:p>
        </p:txBody>
      </p:sp>
      <p:pic>
        <p:nvPicPr>
          <p:cNvPr id="6" name="Grafik 5" descr="Afkrydsning med massiv udfyldning">
            <a:extLst>
              <a:ext uri="{FF2B5EF4-FFF2-40B4-BE49-F238E27FC236}">
                <a16:creationId xmlns:a16="http://schemas.microsoft.com/office/drawing/2014/main" id="{8FABD5AE-475B-08D3-DF90-B4C5005A98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21160" y="3023816"/>
            <a:ext cx="986408" cy="986408"/>
          </a:xfrm>
          <a:prstGeom prst="rect">
            <a:avLst/>
          </a:prstGeom>
        </p:spPr>
      </p:pic>
      <p:pic>
        <p:nvPicPr>
          <p:cNvPr id="7" name="Grafik 6" descr="Afkrydsning med massiv udfyldning">
            <a:extLst>
              <a:ext uri="{FF2B5EF4-FFF2-40B4-BE49-F238E27FC236}">
                <a16:creationId xmlns:a16="http://schemas.microsoft.com/office/drawing/2014/main" id="{8F44F83B-B6F0-615D-8299-2FE56E8B40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21160" y="4175944"/>
            <a:ext cx="986408" cy="986408"/>
          </a:xfrm>
          <a:prstGeom prst="rect">
            <a:avLst/>
          </a:prstGeom>
        </p:spPr>
      </p:pic>
    </p:spTree>
    <p:extLst>
      <p:ext uri="{BB962C8B-B14F-4D97-AF65-F5344CB8AC3E}">
        <p14:creationId xmlns:p14="http://schemas.microsoft.com/office/powerpoint/2010/main" val="989203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Miljøoplysningsloven – helt overordnet</a:t>
            </a:r>
          </a:p>
          <a:p>
            <a:endParaRPr lang="da-DK" sz="2000" dirty="0">
              <a:solidFill>
                <a:schemeClr val="accent6"/>
              </a:solidFill>
              <a:latin typeface="+mn-lt"/>
            </a:endParaRPr>
          </a:p>
          <a:p>
            <a:pPr marL="342900" indent="-342900">
              <a:buFont typeface="Arial" panose="020B0604020202020204" pitchFamily="34" charset="0"/>
              <a:buChar char="•"/>
            </a:pPr>
            <a:r>
              <a:rPr lang="da-DK" sz="2000" dirty="0">
                <a:solidFill>
                  <a:schemeClr val="accent6"/>
                </a:solidFill>
                <a:latin typeface="+mn-lt"/>
              </a:rPr>
              <a:t>Lov p.t. LBK nr. 980 af 16/08/2017</a:t>
            </a:r>
          </a:p>
          <a:p>
            <a:pPr marL="342900" indent="-342900">
              <a:buFont typeface="Arial" panose="020B0604020202020204" pitchFamily="34" charset="0"/>
              <a:buChar char="•"/>
            </a:pPr>
            <a:endParaRPr lang="da-DK" sz="2000" dirty="0">
              <a:solidFill>
                <a:schemeClr val="accent6"/>
              </a:solidFill>
              <a:latin typeface="+mn-lt"/>
            </a:endParaRPr>
          </a:p>
          <a:p>
            <a:pPr marL="342900" indent="-342900">
              <a:buFont typeface="Arial" panose="020B0604020202020204" pitchFamily="34" charset="0"/>
              <a:buChar char="•"/>
            </a:pPr>
            <a:r>
              <a:rPr lang="da-DK" sz="2000" dirty="0">
                <a:solidFill>
                  <a:schemeClr val="accent6"/>
                </a:solidFill>
                <a:latin typeface="+mn-lt"/>
              </a:rPr>
              <a:t>Implementerer Europa-Parlamentets og Rådets direktiv 2003/4/EF af 28. januar 2003 om offentlig adgang til miljøoplysninger. Sker i betydelig grad ved henvisning til OFL og FVL.</a:t>
            </a:r>
            <a:endParaRPr lang="da-DK" sz="2000" dirty="0">
              <a:solidFill>
                <a:schemeClr val="accent6"/>
              </a:solidFill>
              <a:latin typeface="+mn-lt"/>
              <a:ea typeface="Tahoma"/>
              <a:cs typeface="Tahoma"/>
            </a:endParaRPr>
          </a:p>
        </p:txBody>
      </p:sp>
    </p:spTree>
    <p:extLst>
      <p:ext uri="{BB962C8B-B14F-4D97-AF65-F5344CB8AC3E}">
        <p14:creationId xmlns:p14="http://schemas.microsoft.com/office/powerpoint/2010/main" val="1116411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Aktindsigt – miljøoplysningsloven</a:t>
            </a:r>
          </a:p>
          <a:p>
            <a:endParaRPr lang="da-DK" sz="2000" dirty="0">
              <a:solidFill>
                <a:schemeClr val="accent6"/>
              </a:solidFill>
              <a:latin typeface="+mn-lt"/>
            </a:endParaRPr>
          </a:p>
          <a:p>
            <a:r>
              <a:rPr lang="da-DK" sz="2000" dirty="0">
                <a:solidFill>
                  <a:schemeClr val="accent6"/>
                </a:solidFill>
                <a:latin typeface="+mn-lt"/>
              </a:rPr>
              <a:t>Sag 22/07430 af 16. december 2022</a:t>
            </a:r>
          </a:p>
          <a:p>
            <a:endParaRPr lang="da-DK" sz="2000" i="1" dirty="0">
              <a:solidFill>
                <a:schemeClr val="accent6"/>
              </a:solidFill>
              <a:latin typeface="+mn-lt"/>
            </a:endParaRPr>
          </a:p>
          <a:p>
            <a:r>
              <a:rPr lang="da-DK" sz="2000" i="1" dirty="0">
                <a:solidFill>
                  <a:schemeClr val="accent6"/>
                </a:solidFill>
                <a:latin typeface="+mn-lt"/>
              </a:rPr>
              <a:t>”X Forsyning A/S har i den aktuelle sag meddelt afslag på aktindsigt alene med henvisning til 2013-offentlighedsloven.</a:t>
            </a:r>
          </a:p>
          <a:p>
            <a:r>
              <a:rPr lang="da-DK" sz="2000" i="1" dirty="0">
                <a:solidFill>
                  <a:schemeClr val="accent6"/>
                </a:solidFill>
                <a:latin typeface="+mn-lt"/>
              </a:rPr>
              <a:t>Miljø- og Fødevareklagenævnet ophæver allerede på den baggrund X Forsyning A/S’ afgørelse …, idet selskabet har behandlet anmodningen ud fra et forkert retsgrundlag.”</a:t>
            </a:r>
          </a:p>
        </p:txBody>
      </p:sp>
    </p:spTree>
    <p:extLst>
      <p:ext uri="{BB962C8B-B14F-4D97-AF65-F5344CB8AC3E}">
        <p14:creationId xmlns:p14="http://schemas.microsoft.com/office/powerpoint/2010/main" val="387688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900" b="1" dirty="0">
                <a:solidFill>
                  <a:schemeClr val="accent6"/>
                </a:solidFill>
                <a:latin typeface="+mn-lt"/>
              </a:rPr>
              <a:t>Meroffentlighed – miljøoplysningsloven</a:t>
            </a:r>
          </a:p>
          <a:p>
            <a:endParaRPr lang="da-DK" sz="2000" dirty="0">
              <a:solidFill>
                <a:schemeClr val="accent6"/>
              </a:solidFill>
              <a:latin typeface="+mn-lt"/>
            </a:endParaRPr>
          </a:p>
          <a:p>
            <a:r>
              <a:rPr lang="da-DK" sz="2000" dirty="0">
                <a:solidFill>
                  <a:schemeClr val="accent6"/>
                </a:solidFill>
                <a:latin typeface="+mn-lt"/>
              </a:rPr>
              <a:t>NMK-810-00198 af 15. november 2017</a:t>
            </a:r>
            <a:br>
              <a:rPr lang="da-DK" sz="2000" dirty="0">
                <a:solidFill>
                  <a:schemeClr val="accent6"/>
                </a:solidFill>
                <a:latin typeface="+mn-lt"/>
              </a:rPr>
            </a:br>
            <a:br>
              <a:rPr lang="da-DK" sz="2000" dirty="0">
                <a:solidFill>
                  <a:schemeClr val="accent6"/>
                </a:solidFill>
                <a:latin typeface="+mn-lt"/>
              </a:rPr>
            </a:br>
            <a:r>
              <a:rPr lang="da-DK" sz="2000" dirty="0">
                <a:solidFill>
                  <a:schemeClr val="accent6"/>
                </a:solidFill>
                <a:latin typeface="+mn-lt"/>
              </a:rPr>
              <a:t>Det interne dokument knyttede sig til en sag, hvor der var givet afslag på en markvandingsboring.</a:t>
            </a:r>
            <a:br>
              <a:rPr lang="da-DK" sz="2000" dirty="0">
                <a:solidFill>
                  <a:schemeClr val="accent6"/>
                </a:solidFill>
                <a:latin typeface="+mn-lt"/>
              </a:rPr>
            </a:br>
            <a:endParaRPr lang="da-DK" sz="2000" i="1" dirty="0">
              <a:solidFill>
                <a:schemeClr val="accent6"/>
              </a:solidFill>
              <a:latin typeface="+mn-lt"/>
            </a:endParaRPr>
          </a:p>
          <a:p>
            <a:r>
              <a:rPr lang="da-DK" sz="2000" i="1" dirty="0">
                <a:solidFill>
                  <a:schemeClr val="accent6"/>
                </a:solidFill>
                <a:latin typeface="+mn-lt"/>
              </a:rPr>
              <a:t>”Det er Miljø- og Fødevareklagenævnets vurdering, at det undtagne dokument indeholder miljøoplysninger, jf. miljøoplysningslovens § 3 … Kommunens afgørelse er truffet efter den gældende offentlighedslov.</a:t>
            </a:r>
          </a:p>
          <a:p>
            <a:r>
              <a:rPr lang="da-DK" sz="2000" i="1" dirty="0">
                <a:solidFill>
                  <a:schemeClr val="accent6"/>
                </a:solidFill>
                <a:latin typeface="+mn-lt"/>
              </a:rPr>
              <a:t>Da kommunen således ikke har truffet afgørelse efter miljøoplysningsloven … er afgørelsen truffet på et mangelfuldt retsgrundlag …</a:t>
            </a:r>
          </a:p>
          <a:p>
            <a:r>
              <a:rPr lang="da-DK" sz="2000" i="1" dirty="0">
                <a:solidFill>
                  <a:schemeClr val="accent6"/>
                </a:solidFill>
                <a:latin typeface="+mn-lt"/>
              </a:rPr>
              <a:t>Miljø- og Fødevareklagenævnet skal i den forbindelse vejlede om, at kommunen skal foretage en konkret afvejning af offentlighedens interesser, der varetages ved udlevering af miljøoplysninger, overfor de interesser, der varetages ved at afslå udleveringen …</a:t>
            </a:r>
          </a:p>
          <a:p>
            <a:r>
              <a:rPr lang="da-DK" sz="2000" i="1" dirty="0">
                <a:solidFill>
                  <a:schemeClr val="accent6"/>
                </a:solidFill>
                <a:latin typeface="+mn-lt"/>
              </a:rPr>
              <a:t>Kommunen skal endvidere foretage en generel afvejning … da det følger af bestemmelsen, at undtagelsesbestemmelserne … skal anvendes restriktivt under hensyntagen til samfundets interesse i, at oplysningerne offentliggøres i det konkrete tilfælde.”</a:t>
            </a:r>
          </a:p>
        </p:txBody>
      </p:sp>
    </p:spTree>
    <p:extLst>
      <p:ext uri="{BB962C8B-B14F-4D97-AF65-F5344CB8AC3E}">
        <p14:creationId xmlns:p14="http://schemas.microsoft.com/office/powerpoint/2010/main" val="327479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900" b="1" dirty="0">
                <a:solidFill>
                  <a:schemeClr val="accent6"/>
                </a:solidFill>
                <a:latin typeface="+mn-lt"/>
              </a:rPr>
              <a:t>Miljøoplysningsloven – bred definition</a:t>
            </a:r>
          </a:p>
          <a:p>
            <a:endParaRPr lang="da-DK" sz="2000" dirty="0">
              <a:solidFill>
                <a:schemeClr val="accent6"/>
              </a:solidFill>
              <a:latin typeface="+mn-lt"/>
            </a:endParaRPr>
          </a:p>
          <a:p>
            <a:r>
              <a:rPr lang="da-DK" sz="2000" dirty="0">
                <a:solidFill>
                  <a:schemeClr val="accent6"/>
                </a:solidFill>
                <a:latin typeface="+mn-lt"/>
              </a:rPr>
              <a:t>Standardiseret nævnsbeskrivelse. Ex (fra sag 23/03356 af 31. maj 2023), hvor der først henvises til definitionen i § 3 i miljøoplysningsloven og så anføres:</a:t>
            </a:r>
            <a:br>
              <a:rPr lang="da-DK" sz="2000" dirty="0">
                <a:solidFill>
                  <a:schemeClr val="accent6"/>
                </a:solidFill>
                <a:latin typeface="+mn-lt"/>
              </a:rPr>
            </a:br>
            <a:br>
              <a:rPr lang="da-DK" sz="2000" dirty="0">
                <a:solidFill>
                  <a:schemeClr val="accent6"/>
                </a:solidFill>
                <a:latin typeface="+mn-lt"/>
              </a:rPr>
            </a:br>
            <a:r>
              <a:rPr lang="da-DK" sz="2000" i="1" dirty="0">
                <a:solidFill>
                  <a:schemeClr val="accent6"/>
                </a:solidFill>
                <a:latin typeface="+mn-lt"/>
              </a:rPr>
              <a:t>”Af en udtalelse fra Folketingets Ombudsmand fra 2018 fremgår det, at miljøoplysninger ifølge miljøoplysningslovens ordlyd ikke alene forstås som oplysninger, der direkte vedrører miljøet som f.eks. oplysninger om tilstanden i miljøelementer eller oplysninger om faktorer, der påvirker eller kan påvirke miljøelementer. Også oplysninger, som kun mere indirekte drejer sig om miljøet, f.eks. oplysninger om foranstaltninger herunder politikker, lovgivning, planer, programmer, miljøaftaler og aktiviteter, der påvirker eller kan påvirke miljøelementer og faktorer, er omfattet af definitionen. Den omstændighed, at der er flere ”led” mellem de administrative foranstaltning og en mulig påvirkning af miljøet, udelukker ikke i sig selv, at der kan være tale om miljøoplysninger.</a:t>
            </a:r>
          </a:p>
          <a:p>
            <a:r>
              <a:rPr lang="da-DK" sz="2000" i="1" dirty="0">
                <a:solidFill>
                  <a:schemeClr val="accent6"/>
                </a:solidFill>
                <a:latin typeface="+mn-lt"/>
              </a:rPr>
              <a:t>At begrebet miljøoplysninger skal fortolkes bredt følger ligeledes af praksis fra EU-Domstolen, som bl.a. i sag C-321/96, Mecklenburg, udtalte, at fællesskabslovgiver ikke har villet give en definition af begrebet miljøoplysninger, hvorved man risikerede at udelukke nogen som helst af de aktiviteter, som de offentlige myndigheder udøver, og at begrebet foranstaltninger alene tjener til at præcisere, at alle former for myndigheders virksomhed bør være blandt de akter, som er omfattet af direktivet.”</a:t>
            </a:r>
          </a:p>
        </p:txBody>
      </p:sp>
    </p:spTree>
    <p:extLst>
      <p:ext uri="{BB962C8B-B14F-4D97-AF65-F5344CB8AC3E}">
        <p14:creationId xmlns:p14="http://schemas.microsoft.com/office/powerpoint/2010/main" val="316333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Undtagelser – helt overordnet</a:t>
            </a:r>
          </a:p>
          <a:p>
            <a:endParaRPr lang="da-DK" sz="2000" dirty="0">
              <a:solidFill>
                <a:schemeClr val="accent6"/>
              </a:solidFill>
              <a:latin typeface="+mn-lt"/>
            </a:endParaRPr>
          </a:p>
          <a:p>
            <a:r>
              <a:rPr lang="da-DK" sz="2000" dirty="0">
                <a:solidFill>
                  <a:schemeClr val="accent6"/>
                </a:solidFill>
                <a:latin typeface="+mn-lt"/>
              </a:rPr>
              <a:t>Hovedregel: Alle har ret til aktindsigt i alt.</a:t>
            </a:r>
          </a:p>
          <a:p>
            <a:endParaRPr lang="da-DK" sz="2000" dirty="0">
              <a:solidFill>
                <a:schemeClr val="accent6"/>
              </a:solidFill>
              <a:latin typeface="+mn-lt"/>
            </a:endParaRPr>
          </a:p>
          <a:p>
            <a:r>
              <a:rPr lang="da-DK" sz="2000" dirty="0">
                <a:solidFill>
                  <a:schemeClr val="accent6"/>
                </a:solidFill>
                <a:latin typeface="+mn-lt"/>
              </a:rPr>
              <a:t>Undtagelserne findes i OFL og FVL. Omfatter fx interne dokumenter, forretningshemmeligheder og visse privatlivsoplysninger.</a:t>
            </a:r>
            <a:endParaRPr lang="da-DK" sz="2000" dirty="0">
              <a:solidFill>
                <a:schemeClr val="accent6"/>
              </a:solidFill>
              <a:latin typeface="+mn-lt"/>
              <a:ea typeface="Tahoma"/>
              <a:cs typeface="Tahoma"/>
            </a:endParaRPr>
          </a:p>
        </p:txBody>
      </p:sp>
    </p:spTree>
    <p:extLst>
      <p:ext uri="{BB962C8B-B14F-4D97-AF65-F5344CB8AC3E}">
        <p14:creationId xmlns:p14="http://schemas.microsoft.com/office/powerpoint/2010/main" val="142574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Aktindsigt – miljøoplysningsloven</a:t>
            </a:r>
          </a:p>
          <a:p>
            <a:endParaRPr lang="da-DK" sz="2000" dirty="0">
              <a:solidFill>
                <a:schemeClr val="accent6"/>
              </a:solidFill>
              <a:latin typeface="+mn-lt"/>
            </a:endParaRPr>
          </a:p>
          <a:p>
            <a:r>
              <a:rPr lang="da-DK" sz="2000" dirty="0">
                <a:solidFill>
                  <a:schemeClr val="accent6"/>
                </a:solidFill>
                <a:latin typeface="+mn-lt"/>
              </a:rPr>
              <a:t>NMK-810-00163 af 25. januar 2017</a:t>
            </a:r>
          </a:p>
          <a:p>
            <a:endParaRPr lang="da-DK" sz="2000" i="1" dirty="0">
              <a:solidFill>
                <a:schemeClr val="accent6"/>
              </a:solidFill>
              <a:latin typeface="+mn-lt"/>
            </a:endParaRPr>
          </a:p>
          <a:p>
            <a:r>
              <a:rPr lang="da-DK" sz="2000" i="1" dirty="0">
                <a:solidFill>
                  <a:schemeClr val="accent6"/>
                </a:solidFill>
                <a:latin typeface="+mn-lt"/>
              </a:rPr>
              <a:t>”Miljøoplysningsloven henviser til den tidligere offentlighedslov … I det omfang, anvendelsen af den gældende offentlighedslov … medfører en bedre retsstilling for klager, finder denne lovs bestemmelser anvendelse.”</a:t>
            </a:r>
          </a:p>
        </p:txBody>
      </p:sp>
    </p:spTree>
    <p:extLst>
      <p:ext uri="{BB962C8B-B14F-4D97-AF65-F5344CB8AC3E}">
        <p14:creationId xmlns:p14="http://schemas.microsoft.com/office/powerpoint/2010/main" val="1017767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1F6312D-3B8D-2EA4-9139-0630FA7A1FB1}"/>
              </a:ext>
            </a:extLst>
          </p:cNvPr>
          <p:cNvSpPr>
            <a:spLocks noGrp="1"/>
          </p:cNvSpPr>
          <p:nvPr/>
        </p:nvSpPr>
        <p:spPr>
          <a:xfrm>
            <a:off x="1296075" y="1555751"/>
            <a:ext cx="9599850" cy="37464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a:solidFill>
                  <a:srgbClr val="7762DD"/>
                </a:solidFill>
                <a:latin typeface="Ivar Headline"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Ivar Headlin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a:solidFill>
                  <a:schemeClr val="tx1"/>
                </a:solidFill>
                <a:latin typeface="Ivar Headlin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accent6"/>
                </a:solidFill>
                <a:latin typeface="+mn-lt"/>
              </a:rPr>
              <a:t>Undtagelser og persondataregler – ingen kobling, men visse ligheder</a:t>
            </a:r>
          </a:p>
          <a:p>
            <a:endParaRPr lang="da-DK" sz="2000" dirty="0">
              <a:solidFill>
                <a:schemeClr val="accent6"/>
              </a:solidFill>
              <a:latin typeface="+mn-lt"/>
            </a:endParaRPr>
          </a:p>
          <a:p>
            <a:r>
              <a:rPr lang="da-DK" sz="2000" dirty="0">
                <a:solidFill>
                  <a:schemeClr val="accent6"/>
                </a:solidFill>
                <a:latin typeface="+mn-lt"/>
              </a:rPr>
              <a:t>Sag 18/07979 af 29. april 2019</a:t>
            </a:r>
          </a:p>
          <a:p>
            <a:endParaRPr lang="da-DK" sz="2000" i="1" dirty="0">
              <a:solidFill>
                <a:schemeClr val="accent6"/>
              </a:solidFill>
              <a:latin typeface="+mn-lt"/>
            </a:endParaRPr>
          </a:p>
          <a:p>
            <a:r>
              <a:rPr lang="da-DK" sz="2000" i="1" dirty="0">
                <a:solidFill>
                  <a:schemeClr val="accent6"/>
                </a:solidFill>
                <a:latin typeface="+mn-lt"/>
              </a:rPr>
              <a:t>”Miljø- og Fødevareklagenævnet finder på denne baggrund, at der ikke kan meddeles afslag på aktindsigt med generel henvisning til persondataforordningens regler, idet spørgsmål om aktindsigt skal afgøres i medfør af reglerne om aktindsigt – konkret miljøoplysningsloven.”</a:t>
            </a:r>
          </a:p>
        </p:txBody>
      </p:sp>
    </p:spTree>
    <p:extLst>
      <p:ext uri="{BB962C8B-B14F-4D97-AF65-F5344CB8AC3E}">
        <p14:creationId xmlns:p14="http://schemas.microsoft.com/office/powerpoint/2010/main" val="226691348"/>
      </p:ext>
    </p:extLst>
  </p:cSld>
  <p:clrMapOvr>
    <a:masterClrMapping/>
  </p:clrMapOvr>
</p:sld>
</file>

<file path=ppt/theme/theme1.xml><?xml version="1.0" encoding="utf-8"?>
<a:theme xmlns:a="http://schemas.openxmlformats.org/drawingml/2006/main" name="Forside">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3A0C18F0-B829-4355-ABE6-4607D2F4A339}"/>
    </a:ext>
  </a:extLst>
</a:theme>
</file>

<file path=ppt/theme/theme2.xml><?xml version="1.0" encoding="utf-8"?>
<a:theme xmlns:a="http://schemas.openxmlformats.org/drawingml/2006/main" name="Agenda, index, pause, teame, visitkort slut">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8DDC9B10-6AB3-46F8-95E2-1D7E8925A619}"/>
    </a:ext>
  </a:extLst>
</a:theme>
</file>

<file path=ppt/theme/theme3.xml><?xml version="1.0" encoding="utf-8"?>
<a:theme xmlns:a="http://schemas.openxmlformats.org/drawingml/2006/main" name="Indhold">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81D5A2AE-3B75-423C-9233-4A88A69B6E10}"/>
    </a:ext>
  </a:extLst>
</a:theme>
</file>

<file path=ppt/theme/theme4.xml><?xml version="1.0" encoding="utf-8"?>
<a:theme xmlns:a="http://schemas.openxmlformats.org/drawingml/2006/main" name="Schultz CVI ">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57192E4E-7DE9-4F0B-A761-EC7BE70EB317}"/>
    </a:ext>
  </a:extLst>
</a:theme>
</file>

<file path=ppt/theme/theme5.xml><?xml version="1.0" encoding="utf-8"?>
<a:theme xmlns:a="http://schemas.openxmlformats.org/drawingml/2006/main" name="Pagebreaker, citater, testimonial">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FABD4282-1EC0-4CFC-B94C-05FDDFFC7AB1}"/>
    </a:ext>
  </a:extLst>
</a:theme>
</file>

<file path=ppt/theme/theme6.xml><?xml version="1.0" encoding="utf-8"?>
<a:theme xmlns:a="http://schemas.openxmlformats.org/drawingml/2006/main" name="Foto ">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215ACAAB-9539-45EA-AF50-227A493420D3}"/>
    </a:ext>
  </a:extLst>
</a:theme>
</file>

<file path=ppt/theme/theme7.xml><?xml version="1.0" encoding="utf-8"?>
<a:theme xmlns:a="http://schemas.openxmlformats.org/drawingml/2006/main" name="Film">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877648A8-8370-4935-A4BA-6589AE7D7819}"/>
    </a:ext>
  </a:extLst>
</a:theme>
</file>

<file path=ppt/theme/theme8.xml><?xml version="1.0" encoding="utf-8"?>
<a:theme xmlns:a="http://schemas.openxmlformats.org/drawingml/2006/main" name="Blank + Baggrund til flexibel layout">
  <a:themeElements>
    <a:clrScheme name="Schultz farvekort mørklinkfarve april2021">
      <a:dk1>
        <a:srgbClr val="000000"/>
      </a:dk1>
      <a:lt1>
        <a:srgbClr val="FCFFFF"/>
      </a:lt1>
      <a:dk2>
        <a:srgbClr val="363133"/>
      </a:dk2>
      <a:lt2>
        <a:srgbClr val="F2EEE7"/>
      </a:lt2>
      <a:accent1>
        <a:srgbClr val="2F317A"/>
      </a:accent1>
      <a:accent2>
        <a:srgbClr val="8CABD9"/>
      </a:accent2>
      <a:accent3>
        <a:srgbClr val="E42974"/>
      </a:accent3>
      <a:accent4>
        <a:srgbClr val="21B5E9"/>
      </a:accent4>
      <a:accent5>
        <a:srgbClr val="C0E5F7"/>
      </a:accent5>
      <a:accent6>
        <a:srgbClr val="923A8C"/>
      </a:accent6>
      <a:hlink>
        <a:srgbClr val="2D317A"/>
      </a:hlink>
      <a:folHlink>
        <a:srgbClr val="8BAAD8"/>
      </a:folHlink>
    </a:clrScheme>
    <a:fontScheme name="Schultz ppt tema">
      <a:majorFont>
        <a:latin typeface="Tahoma"/>
        <a:ea typeface=""/>
        <a:cs typeface=""/>
      </a:majorFont>
      <a:minorFont>
        <a:latin typeface="Tahom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HULTZ_ Lightversion_Powerpointtemplate_v05.pptx" id="{23DE3846-B350-4D48-96CC-C4B2E734B358}" vid="{6C892C82-DFE4-4315-855D-F35079E584F5}"/>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4C89EF2105C1545B9455896DDAB6B5E" ma:contentTypeVersion="18" ma:contentTypeDescription="Opret et nyt dokument." ma:contentTypeScope="" ma:versionID="8cf477d85445f91e28d22105b385df72">
  <xsd:schema xmlns:xsd="http://www.w3.org/2001/XMLSchema" xmlns:xs="http://www.w3.org/2001/XMLSchema" xmlns:p="http://schemas.microsoft.com/office/2006/metadata/properties" xmlns:ns2="a1879cba-295c-4318-8ff8-a827f4829349" xmlns:ns3="d3fa4c72-b486-4b99-bbb9-8260e5abcaff" xmlns:ns4="6ec7a9dc-1f75-4aab-b8f6-24357049ced1" targetNamespace="http://schemas.microsoft.com/office/2006/metadata/properties" ma:root="true" ma:fieldsID="98340284fa15c4eee702c1a686c9cc8a" ns2:_="" ns3:_="" ns4:_="">
    <xsd:import namespace="a1879cba-295c-4318-8ff8-a827f4829349"/>
    <xsd:import namespace="d3fa4c72-b486-4b99-bbb9-8260e5abcaff"/>
    <xsd:import namespace="6ec7a9dc-1f75-4aab-b8f6-24357049ced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2:Mailadresse" minOccurs="0"/>
                <xsd:element ref="ns2:MediaServiceGenerationTime" minOccurs="0"/>
                <xsd:element ref="ns2:MediaServiceEventHashCode" minOccurs="0"/>
                <xsd:element ref="ns2:MediaServiceOCR" minOccurs="0"/>
                <xsd:element ref="ns2:_Flow_SignoffStatu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79cba-295c-4318-8ff8-a827f482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ailadresse" ma:index="17" nillable="true" ma:displayName="Mailadresse" ma:format="Dropdown" ma:list="UserInfo" ma:SharePointGroup="0" ma:internalName="Mailadresse" ma:showField="EMail">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Flow_SignoffStatus" ma:index="21" nillable="true" ma:displayName="Godkendelsesstatus" ma:internalName="Godkendelses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ledmærker" ma:readOnly="false" ma:fieldId="{5cf76f15-5ced-4ddc-b409-7134ff3c332f}" ma:taxonomyMulti="true" ma:sspId="afe30839-206a-4955-90f4-24cce9e23ed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fa4c72-b486-4b99-bbb9-8260e5abcaff"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c7a9dc-1f75-4aab-b8f6-24357049ced1"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8c5439e3-8f29-44b9-b6d3-6708bfb3a0a2}" ma:internalName="TaxCatchAll" ma:showField="CatchAllData" ma:web="6ec7a9dc-1f75-4aab-b8f6-24357049ce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ec7a9dc-1f75-4aab-b8f6-24357049ced1" xsi:nil="true"/>
    <lcf76f155ced4ddcb4097134ff3c332f xmlns="a1879cba-295c-4318-8ff8-a827f4829349">
      <Terms xmlns="http://schemas.microsoft.com/office/infopath/2007/PartnerControls"/>
    </lcf76f155ced4ddcb4097134ff3c332f>
    <_Flow_SignoffStatus xmlns="a1879cba-295c-4318-8ff8-a827f4829349" xsi:nil="true"/>
    <Mailadresse xmlns="a1879cba-295c-4318-8ff8-a827f4829349">
      <UserInfo>
        <DisplayName/>
        <AccountId xsi:nil="true"/>
        <AccountType/>
      </UserInfo>
    </Mailadresse>
  </documentManagement>
</p:properties>
</file>

<file path=customXml/itemProps1.xml><?xml version="1.0" encoding="utf-8"?>
<ds:datastoreItem xmlns:ds="http://schemas.openxmlformats.org/officeDocument/2006/customXml" ds:itemID="{FC0D99DC-6FBC-4A5F-85D1-ED3E44A46FB3}">
  <ds:schemaRefs>
    <ds:schemaRef ds:uri="http://schemas.microsoft.com/sharepoint/v3/contenttype/forms"/>
  </ds:schemaRefs>
</ds:datastoreItem>
</file>

<file path=customXml/itemProps2.xml><?xml version="1.0" encoding="utf-8"?>
<ds:datastoreItem xmlns:ds="http://schemas.openxmlformats.org/officeDocument/2006/customXml" ds:itemID="{3CFACB5C-F47B-496B-B5F4-FDA986FC0E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879cba-295c-4318-8ff8-a827f4829349"/>
    <ds:schemaRef ds:uri="d3fa4c72-b486-4b99-bbb9-8260e5abcaff"/>
    <ds:schemaRef ds:uri="6ec7a9dc-1f75-4aab-b8f6-24357049c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8E3D4D-37EB-4413-935C-7F4F9EFDBD6F}">
  <ds:schemaRefs>
    <ds:schemaRef ds:uri="6ec7a9dc-1f75-4aab-b8f6-24357049ced1"/>
    <ds:schemaRef ds:uri="http://schemas.microsoft.com/office/2006/documentManagement/types"/>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http://purl.org/dc/dcmitype/"/>
    <ds:schemaRef ds:uri="55f3d7d8-67f1-49f8-a91d-8eef4f07f82a"/>
    <ds:schemaRef ds:uri="ff064afc-6db9-42f5-83d9-0aedcfe13aee"/>
    <ds:schemaRef ds:uri="http://schemas.microsoft.com/office/2006/metadata/properties"/>
    <ds:schemaRef ds:uri="a1879cba-295c-4318-8ff8-a827f4829349"/>
  </ds:schemaRefs>
</ds:datastoreItem>
</file>

<file path=docProps/app.xml><?xml version="1.0" encoding="utf-8"?>
<Properties xmlns="http://schemas.openxmlformats.org/officeDocument/2006/extended-properties" xmlns:vt="http://schemas.openxmlformats.org/officeDocument/2006/docPropsVTypes">
  <Template>SCHULTZ_ Lightversion_Powerpointtemplate_v05</Template>
  <TotalTime>549</TotalTime>
  <Words>2865</Words>
  <Application>Microsoft Office PowerPoint</Application>
  <PresentationFormat>Widescreen</PresentationFormat>
  <Paragraphs>154</Paragraphs>
  <Slides>27</Slides>
  <Notes>0</Notes>
  <HiddenSlides>0</HiddenSlides>
  <MMClips>0</MMClips>
  <ScaleCrop>false</ScaleCrop>
  <HeadingPairs>
    <vt:vector size="6" baseType="variant">
      <vt:variant>
        <vt:lpstr>Benyttede skrifttyper</vt:lpstr>
      </vt:variant>
      <vt:variant>
        <vt:i4>4</vt:i4>
      </vt:variant>
      <vt:variant>
        <vt:lpstr>Tema</vt:lpstr>
      </vt:variant>
      <vt:variant>
        <vt:i4>8</vt:i4>
      </vt:variant>
      <vt:variant>
        <vt:lpstr>Slidetitler</vt:lpstr>
      </vt:variant>
      <vt:variant>
        <vt:i4>27</vt:i4>
      </vt:variant>
    </vt:vector>
  </HeadingPairs>
  <TitlesOfParts>
    <vt:vector size="39" baseType="lpstr">
      <vt:lpstr>Arial</vt:lpstr>
      <vt:lpstr>Calibri</vt:lpstr>
      <vt:lpstr>Ivar Headline</vt:lpstr>
      <vt:lpstr>Tahoma</vt:lpstr>
      <vt:lpstr>Forside</vt:lpstr>
      <vt:lpstr>Agenda, index, pause, teame, visitkort slut</vt:lpstr>
      <vt:lpstr>Indhold</vt:lpstr>
      <vt:lpstr>Schultz CVI </vt:lpstr>
      <vt:lpstr>Pagebreaker, citater, testimonial</vt:lpstr>
      <vt:lpstr>Foto </vt:lpstr>
      <vt:lpstr>Film</vt:lpstr>
      <vt:lpstr>Blank + Baggrund til flexibel layout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Stine Blaavand Blichfeldt</dc:creator>
  <cp:lastModifiedBy>Maria Hansen</cp:lastModifiedBy>
  <cp:revision>29</cp:revision>
  <dcterms:created xsi:type="dcterms:W3CDTF">2023-03-15T11:50:23Z</dcterms:created>
  <dcterms:modified xsi:type="dcterms:W3CDTF">2023-08-24T07:02:54Z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0x010100F4C89EF2105C1545B9455896DDAB6B5E</vt:lpwstr>
  </property>
  <property fmtid="{D5CDD505-2E9C-101B-9397-08002B2CF9AE}" pid="3" name="MediaServiceImageTags">
    <vt:lpwstr/>
  </property>
</Properties>
</file>