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5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1"/>
    <p:sldMasterId id="2147483957" r:id="rId2"/>
    <p:sldMasterId id="2147484023" r:id="rId3"/>
    <p:sldMasterId id="2147484050" r:id="rId4"/>
    <p:sldMasterId id="2147484064" r:id="rId5"/>
    <p:sldMasterId id="2147484078" r:id="rId6"/>
    <p:sldMasterId id="2147484092" r:id="rId7"/>
    <p:sldMasterId id="2147484036" r:id="rId8"/>
  </p:sldMasterIdLst>
  <p:notesMasterIdLst>
    <p:notesMasterId r:id="rId17"/>
  </p:notesMasterIdLst>
  <p:sldIdLst>
    <p:sldId id="361" r:id="rId9"/>
    <p:sldId id="362" r:id="rId10"/>
    <p:sldId id="363" r:id="rId11"/>
    <p:sldId id="364" r:id="rId12"/>
    <p:sldId id="370" r:id="rId13"/>
    <p:sldId id="365" r:id="rId14"/>
    <p:sldId id="371" r:id="rId15"/>
    <p:sldId id="366" r:id="rId16"/>
  </p:sldIdLst>
  <p:sldSz cx="12192000" cy="6858000"/>
  <p:notesSz cx="6858000" cy="9144000"/>
  <p:defaultTextStyle>
    <a:defPPr>
      <a:defRPr lang="da-DK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slides" id="{D561F3BA-F959-D04C-976E-8D347890B2CD}">
          <p14:sldIdLst>
            <p14:sldId id="361"/>
            <p14:sldId id="362"/>
            <p14:sldId id="363"/>
            <p14:sldId id="364"/>
            <p14:sldId id="370"/>
            <p14:sldId id="365"/>
            <p14:sldId id="371"/>
            <p14:sldId id="366"/>
          </p14:sldIdLst>
        </p14:section>
        <p14:section name="Fleksible slides" id="{26EB1D6A-84A0-6A43-8DEB-243CDE86854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23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EE7"/>
    <a:srgbClr val="E7E1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5915"/>
  </p:normalViewPr>
  <p:slideViewPr>
    <p:cSldViewPr>
      <p:cViewPr varScale="1">
        <p:scale>
          <a:sx n="93" d="100"/>
          <a:sy n="93" d="100"/>
        </p:scale>
        <p:origin x="82" y="470"/>
      </p:cViewPr>
      <p:guideLst>
        <p:guide orient="horz" pos="1207"/>
        <p:guide pos="23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ustomXml" Target="../customXml/item2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FAA7A-1D5F-2043-8234-4250F6BA516C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6B63F-22BD-A84C-98EC-DB06E38096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0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schultzinformation.sharepoint.com/guiderogstandarder/Billeder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schultzinformation.sharepoint.com/guiderogstandarder/Billeder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ltzinformation.sharepoint.com/guiderogstandarder/Billede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 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D79FBC9-0439-BD44-9E4E-652C28B5A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6179"/>
            <a:ext cx="1221105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CE88792D-C110-5143-B5FF-92F8B82B8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317" y="2809757"/>
            <a:ext cx="7268327" cy="276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/>
            </a:lvl1pPr>
            <a:lvl2pPr>
              <a:buFontTx/>
              <a:buNone/>
              <a:defRPr sz="4267"/>
            </a:lvl2pPr>
            <a:lvl3pPr>
              <a:buFontTx/>
              <a:buNone/>
              <a:defRPr sz="3733"/>
            </a:lvl3pPr>
            <a:lvl4pPr>
              <a:buFontTx/>
              <a:buNone/>
              <a:defRPr sz="3200"/>
            </a:lvl4pPr>
            <a:lvl5pPr>
              <a:buFontTx/>
              <a:buNone/>
              <a:defRPr sz="3200"/>
            </a:lvl5pPr>
          </a:lstStyle>
          <a:p>
            <a:pPr lvl="0"/>
            <a:r>
              <a:rPr lang="da-DK" dirty="0"/>
              <a:t>Klik for at tilføje titel </a:t>
            </a:r>
            <a:br>
              <a:rPr lang="da-DK" dirty="0"/>
            </a:br>
            <a:r>
              <a:rPr lang="da-DK" dirty="0"/>
              <a:t>på præsentation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8147EF6A-D0A5-BE4E-B1D0-DAD28F843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317" y="2051803"/>
            <a:ext cx="7268327" cy="546100"/>
          </a:xfrm>
        </p:spPr>
        <p:txBody>
          <a:bodyPr anchor="b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</a:defRPr>
            </a:lvl1pPr>
            <a:lvl2pPr indent="0">
              <a:buNone/>
              <a:defRPr sz="2667" cap="all" baseline="0">
                <a:solidFill>
                  <a:schemeClr val="tx1"/>
                </a:solidFill>
              </a:defRPr>
            </a:lvl2pPr>
            <a:lvl3pPr indent="0">
              <a:buNone/>
              <a:defRPr sz="2667" cap="all" baseline="0">
                <a:solidFill>
                  <a:schemeClr val="tx1"/>
                </a:solidFill>
              </a:defRPr>
            </a:lvl3pPr>
            <a:lvl4pPr indent="0">
              <a:buNone/>
              <a:defRPr sz="2667" cap="all" baseline="0">
                <a:solidFill>
                  <a:schemeClr val="tx1"/>
                </a:solidFill>
              </a:defRPr>
            </a:lvl4pPr>
            <a:lvl5pPr indent="0">
              <a:buNone/>
              <a:defRPr sz="2667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TILFØJ TEMA eller kunde</a:t>
            </a:r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4A4DFD94-2D26-784F-BFAB-4265D6FE4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171" y="1238618"/>
            <a:ext cx="1584000" cy="9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6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3">
          <p15:clr>
            <a:srgbClr val="FBAE40"/>
          </p15:clr>
        </p15:guide>
        <p15:guide id="2" pos="74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C91FAA2-4DC2-2F44-BE56-119B3B831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5EC9BA28-8EA5-B143-88CB-07D724979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1" y="2392060"/>
            <a:ext cx="2045731" cy="231668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C9CCFD9-F540-FD4E-BD73-62BD4188E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7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C91FAA2-4DC2-2F44-BE56-119B3B831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6B00EE18-A954-874A-B8B8-6F35F0106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4172"/>
          <a:stretch/>
        </p:blipFill>
        <p:spPr>
          <a:xfrm>
            <a:off x="4942237" y="2191314"/>
            <a:ext cx="2310215" cy="270670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0A6E9D9-51CB-8B43-A903-0E7663B60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6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DB0741E-BFBE-AA46-A76E-F8D52C36E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Pladsholder til tekst 14">
            <a:extLst>
              <a:ext uri="{FF2B5EF4-FFF2-40B4-BE49-F238E27FC236}">
                <a16:creationId xmlns:a16="http://schemas.microsoft.com/office/drawing/2014/main" id="{F6FA637D-0542-FC45-A6C5-3137D145D1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966" y="3140418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56" name="Pladsholder til tekst 14">
            <a:extLst>
              <a:ext uri="{FF2B5EF4-FFF2-40B4-BE49-F238E27FC236}">
                <a16:creationId xmlns:a16="http://schemas.microsoft.com/office/drawing/2014/main" id="{A13B945D-F1D9-F34C-9593-10B9276E94C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9965" y="2059520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57" name="Pladsholder til tekst 17">
            <a:extLst>
              <a:ext uri="{FF2B5EF4-FFF2-40B4-BE49-F238E27FC236}">
                <a16:creationId xmlns:a16="http://schemas.microsoft.com/office/drawing/2014/main" id="{1FF06588-4DDF-004D-AFC5-5D9F1666A81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9961" y="2437397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D4A99EA1-9AF0-7D48-B0DB-30150C09ECD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91744" y="2025601"/>
            <a:ext cx="0" cy="3396595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2D0193A-A35E-EC4E-BF12-33AABAD6968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9961" y="2878940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cxnSp>
        <p:nvCxnSpPr>
          <p:cNvPr id="46" name="Lige forbindelse 45">
            <a:extLst>
              <a:ext uri="{FF2B5EF4-FFF2-40B4-BE49-F238E27FC236}">
                <a16:creationId xmlns:a16="http://schemas.microsoft.com/office/drawing/2014/main" id="{E7210075-FF02-514E-8061-F84ED23F379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151239" y="2025601"/>
            <a:ext cx="0" cy="3396595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Pladsholder til slidenummer 5">
            <a:extLst>
              <a:ext uri="{FF2B5EF4-FFF2-40B4-BE49-F238E27FC236}">
                <a16:creationId xmlns:a16="http://schemas.microsoft.com/office/drawing/2014/main" id="{F976462D-65FB-DE46-8F5D-D98A1AFD0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4" name="Billede 43">
            <a:extLst>
              <a:ext uri="{FF2B5EF4-FFF2-40B4-BE49-F238E27FC236}">
                <a16:creationId xmlns:a16="http://schemas.microsoft.com/office/drawing/2014/main" id="{C58F951E-7AAC-F841-BF0B-C20941246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55" name="Pladsholder til tekst 14">
            <a:extLst>
              <a:ext uri="{FF2B5EF4-FFF2-40B4-BE49-F238E27FC236}">
                <a16:creationId xmlns:a16="http://schemas.microsoft.com/office/drawing/2014/main" id="{83A6E42D-C52B-BD40-8497-B9A32E35C30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35944" y="5086294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58" name="Pladsholder til tekst 14">
            <a:extLst>
              <a:ext uri="{FF2B5EF4-FFF2-40B4-BE49-F238E27FC236}">
                <a16:creationId xmlns:a16="http://schemas.microsoft.com/office/drawing/2014/main" id="{C5CBC32E-5E89-5B45-850A-AFF49B29E9B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35943" y="4005396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60" name="Pladsholder til tekst 17">
            <a:extLst>
              <a:ext uri="{FF2B5EF4-FFF2-40B4-BE49-F238E27FC236}">
                <a16:creationId xmlns:a16="http://schemas.microsoft.com/office/drawing/2014/main" id="{38DAFF6C-7331-5E4D-BAC9-8C0ABACA509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35939" y="4383273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61" name="Pladsholder til tekst 6">
            <a:extLst>
              <a:ext uri="{FF2B5EF4-FFF2-40B4-BE49-F238E27FC236}">
                <a16:creationId xmlns:a16="http://schemas.microsoft.com/office/drawing/2014/main" id="{106A09AC-AC4A-A345-8721-69EFE4AFB8A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35939" y="4824816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62" name="Pladsholder til tekst 14">
            <a:extLst>
              <a:ext uri="{FF2B5EF4-FFF2-40B4-BE49-F238E27FC236}">
                <a16:creationId xmlns:a16="http://schemas.microsoft.com/office/drawing/2014/main" id="{E0833546-30A3-1D42-8992-60E5892E5FA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314647" y="3140418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64" name="Pladsholder til tekst 14">
            <a:extLst>
              <a:ext uri="{FF2B5EF4-FFF2-40B4-BE49-F238E27FC236}">
                <a16:creationId xmlns:a16="http://schemas.microsoft.com/office/drawing/2014/main" id="{86B1455C-B125-A942-952E-08035D8C4DD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314646" y="2059520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65" name="Pladsholder til tekst 17">
            <a:extLst>
              <a:ext uri="{FF2B5EF4-FFF2-40B4-BE49-F238E27FC236}">
                <a16:creationId xmlns:a16="http://schemas.microsoft.com/office/drawing/2014/main" id="{92B2189B-CFE2-2048-BED9-1287CF5359C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14642" y="2437397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66" name="Pladsholder til tekst 6">
            <a:extLst>
              <a:ext uri="{FF2B5EF4-FFF2-40B4-BE49-F238E27FC236}">
                <a16:creationId xmlns:a16="http://schemas.microsoft.com/office/drawing/2014/main" id="{18BF424E-550A-A14F-A79D-C4AE66958AE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314642" y="2878940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68" name="Pladsholder til tekst 14">
            <a:extLst>
              <a:ext uri="{FF2B5EF4-FFF2-40B4-BE49-F238E27FC236}">
                <a16:creationId xmlns:a16="http://schemas.microsoft.com/office/drawing/2014/main" id="{BE804D01-F5A8-8847-868D-0A58C24DE92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310625" y="5086294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69" name="Pladsholder til tekst 14">
            <a:extLst>
              <a:ext uri="{FF2B5EF4-FFF2-40B4-BE49-F238E27FC236}">
                <a16:creationId xmlns:a16="http://schemas.microsoft.com/office/drawing/2014/main" id="{FB72E20F-2119-7549-A678-AB6C395DCA4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310624" y="4005396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70" name="Pladsholder til tekst 17">
            <a:extLst>
              <a:ext uri="{FF2B5EF4-FFF2-40B4-BE49-F238E27FC236}">
                <a16:creationId xmlns:a16="http://schemas.microsoft.com/office/drawing/2014/main" id="{DD16EBF8-A16C-C841-B259-07ECD32F299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310620" y="4383273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72" name="Pladsholder til tekst 6">
            <a:extLst>
              <a:ext uri="{FF2B5EF4-FFF2-40B4-BE49-F238E27FC236}">
                <a16:creationId xmlns:a16="http://schemas.microsoft.com/office/drawing/2014/main" id="{899439F6-BC9B-0B43-AFD7-939FC5B9928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310620" y="4824816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74" name="Pladsholder til tekst 14">
            <a:extLst>
              <a:ext uri="{FF2B5EF4-FFF2-40B4-BE49-F238E27FC236}">
                <a16:creationId xmlns:a16="http://schemas.microsoft.com/office/drawing/2014/main" id="{C9A40EC3-2FD7-A746-BB3E-339AC643C237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603936" y="3140418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76" name="Pladsholder til tekst 14">
            <a:extLst>
              <a:ext uri="{FF2B5EF4-FFF2-40B4-BE49-F238E27FC236}">
                <a16:creationId xmlns:a16="http://schemas.microsoft.com/office/drawing/2014/main" id="{6D67F368-30B3-0A4A-85CC-34B690289DC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603935" y="2059520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77" name="Pladsholder til tekst 17">
            <a:extLst>
              <a:ext uri="{FF2B5EF4-FFF2-40B4-BE49-F238E27FC236}">
                <a16:creationId xmlns:a16="http://schemas.microsoft.com/office/drawing/2014/main" id="{9DD684C7-9BFD-254E-AF0B-CBF24678AA2A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603931" y="2437397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78" name="Pladsholder til tekst 6">
            <a:extLst>
              <a:ext uri="{FF2B5EF4-FFF2-40B4-BE49-F238E27FC236}">
                <a16:creationId xmlns:a16="http://schemas.microsoft.com/office/drawing/2014/main" id="{347E3DCD-7092-E54C-B728-9AAD8C1CC8C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603931" y="2878940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79" name="Pladsholder til tekst 14">
            <a:extLst>
              <a:ext uri="{FF2B5EF4-FFF2-40B4-BE49-F238E27FC236}">
                <a16:creationId xmlns:a16="http://schemas.microsoft.com/office/drawing/2014/main" id="{21FC24FE-EA11-EA4E-A694-0254B381BBC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599914" y="5086294"/>
            <a:ext cx="2363523" cy="460605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r>
              <a:rPr lang="da-DK" sz="1100" noProof="0">
                <a:effectLst/>
                <a:latin typeface="Tahoma" panose="020B0604030504040204" pitchFamily="34" charset="0"/>
              </a:rPr>
              <a:t> </a:t>
            </a:r>
            <a:br>
              <a:rPr lang="da-DK" sz="1100" noProof="0">
                <a:effectLst/>
                <a:latin typeface="Tahoma" panose="020B0604030504040204" pitchFamily="34" charset="0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</a:t>
            </a:r>
            <a:endParaRPr lang="da-DK" noProof="0">
              <a:effectLst/>
            </a:endParaRPr>
          </a:p>
        </p:txBody>
      </p:sp>
      <p:sp>
        <p:nvSpPr>
          <p:cNvPr id="80" name="Pladsholder til tekst 14">
            <a:extLst>
              <a:ext uri="{FF2B5EF4-FFF2-40B4-BE49-F238E27FC236}">
                <a16:creationId xmlns:a16="http://schemas.microsoft.com/office/drawing/2014/main" id="{237CAC8F-3CEC-B04F-B13A-6197C483775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599913" y="4005396"/>
            <a:ext cx="2363527" cy="36937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81" name="Pladsholder til tekst 17">
            <a:extLst>
              <a:ext uri="{FF2B5EF4-FFF2-40B4-BE49-F238E27FC236}">
                <a16:creationId xmlns:a16="http://schemas.microsoft.com/office/drawing/2014/main" id="{AF658960-C5A4-EA49-934D-7EF1B53E2E4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599909" y="4383273"/>
            <a:ext cx="2363542" cy="37718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82" name="Pladsholder til tekst 6">
            <a:extLst>
              <a:ext uri="{FF2B5EF4-FFF2-40B4-BE49-F238E27FC236}">
                <a16:creationId xmlns:a16="http://schemas.microsoft.com/office/drawing/2014/main" id="{7C737C67-7A3D-9C4B-8FCF-EB6858EB288B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599909" y="4824816"/>
            <a:ext cx="2363531" cy="17449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85" name="Titel 1">
            <a:extLst>
              <a:ext uri="{FF2B5EF4-FFF2-40B4-BE49-F238E27FC236}">
                <a16:creationId xmlns:a16="http://schemas.microsoft.com/office/drawing/2014/main" id="{E1B0C77B-4394-4945-A8D0-63A1506FA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for teamet</a:t>
            </a:r>
          </a:p>
        </p:txBody>
      </p:sp>
      <p:sp>
        <p:nvSpPr>
          <p:cNvPr id="86" name="Retvinklet trekant 85">
            <a:extLst>
              <a:ext uri="{FF2B5EF4-FFF2-40B4-BE49-F238E27FC236}">
                <a16:creationId xmlns:a16="http://schemas.microsoft.com/office/drawing/2014/main" id="{5ED5F12D-407B-FE42-B77C-31423F292E44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63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 userDrawn="1">
          <p15:clr>
            <a:srgbClr val="FBAE40"/>
          </p15:clr>
        </p15:guide>
        <p15:guide id="2" pos="78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oversigt + profi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DB0741E-BFBE-AA46-A76E-F8D52C36E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Pladsholder til tekst 14">
            <a:extLst>
              <a:ext uri="{FF2B5EF4-FFF2-40B4-BE49-F238E27FC236}">
                <a16:creationId xmlns:a16="http://schemas.microsoft.com/office/drawing/2014/main" id="{A4D86324-B69A-2C49-B0C2-D40628DC226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986823" y="299187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  <a:p>
            <a:pPr lvl="0"/>
            <a:endParaRPr lang="da-DK" noProof="0"/>
          </a:p>
        </p:txBody>
      </p:sp>
      <p:sp>
        <p:nvSpPr>
          <p:cNvPr id="34" name="Pladsholder til tekst 14">
            <a:extLst>
              <a:ext uri="{FF2B5EF4-FFF2-40B4-BE49-F238E27FC236}">
                <a16:creationId xmlns:a16="http://schemas.microsoft.com/office/drawing/2014/main" id="{7D350F46-947F-D44D-9B14-5DA2F8248C1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86824" y="190805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35" name="Pladsholder til tekst 17">
            <a:extLst>
              <a:ext uri="{FF2B5EF4-FFF2-40B4-BE49-F238E27FC236}">
                <a16:creationId xmlns:a16="http://schemas.microsoft.com/office/drawing/2014/main" id="{95D97B9A-AF44-6D42-B0BD-A38E05203FD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86817" y="228618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37" name="Pladsholder til tekst 6">
            <a:extLst>
              <a:ext uri="{FF2B5EF4-FFF2-40B4-BE49-F238E27FC236}">
                <a16:creationId xmlns:a16="http://schemas.microsoft.com/office/drawing/2014/main" id="{CA65462C-1706-FB40-8C0F-8BE4194F431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986816" y="272120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39" name="Pladsholder til tekst 14">
            <a:extLst>
              <a:ext uri="{FF2B5EF4-FFF2-40B4-BE49-F238E27FC236}">
                <a16:creationId xmlns:a16="http://schemas.microsoft.com/office/drawing/2014/main" id="{5B799782-7650-E649-A87D-19714D0D0D1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986823" y="504165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41" name="Pladsholder til tekst 14">
            <a:extLst>
              <a:ext uri="{FF2B5EF4-FFF2-40B4-BE49-F238E27FC236}">
                <a16:creationId xmlns:a16="http://schemas.microsoft.com/office/drawing/2014/main" id="{6B9F49CF-FDF5-F54A-A97B-EC5F44B4AAD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86824" y="395783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42" name="Pladsholder til tekst 17">
            <a:extLst>
              <a:ext uri="{FF2B5EF4-FFF2-40B4-BE49-F238E27FC236}">
                <a16:creationId xmlns:a16="http://schemas.microsoft.com/office/drawing/2014/main" id="{8D2F9560-4681-A840-AA6C-F843079E704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86817" y="433596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43" name="Pladsholder til tekst 6">
            <a:extLst>
              <a:ext uri="{FF2B5EF4-FFF2-40B4-BE49-F238E27FC236}">
                <a16:creationId xmlns:a16="http://schemas.microsoft.com/office/drawing/2014/main" id="{1EA85E9D-8F36-084D-A1F8-F8705244A6B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986816" y="477098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76" name="Pladsholder til billede 12">
            <a:extLst>
              <a:ext uri="{FF2B5EF4-FFF2-40B4-BE49-F238E27FC236}">
                <a16:creationId xmlns:a16="http://schemas.microsoft.com/office/drawing/2014/main" id="{70A8EADA-84DB-F048-BB22-9B5BFE74B2E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693070" y="1890000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77" name="Pladsholder til tekst 14">
            <a:extLst>
              <a:ext uri="{FF2B5EF4-FFF2-40B4-BE49-F238E27FC236}">
                <a16:creationId xmlns:a16="http://schemas.microsoft.com/office/drawing/2014/main" id="{6E47E752-6774-B643-AE01-D8477550A3F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751103" y="299187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78" name="Pladsholder til tekst 14">
            <a:extLst>
              <a:ext uri="{FF2B5EF4-FFF2-40B4-BE49-F238E27FC236}">
                <a16:creationId xmlns:a16="http://schemas.microsoft.com/office/drawing/2014/main" id="{10116398-DFA4-AF45-936A-C38366D330C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51104" y="190805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79" name="Pladsholder til tekst 17">
            <a:extLst>
              <a:ext uri="{FF2B5EF4-FFF2-40B4-BE49-F238E27FC236}">
                <a16:creationId xmlns:a16="http://schemas.microsoft.com/office/drawing/2014/main" id="{9D5EEFBD-4D3F-1E40-B06A-13446243368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751097" y="228618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80" name="Pladsholder til tekst 6">
            <a:extLst>
              <a:ext uri="{FF2B5EF4-FFF2-40B4-BE49-F238E27FC236}">
                <a16:creationId xmlns:a16="http://schemas.microsoft.com/office/drawing/2014/main" id="{40A38EA9-A741-B64C-9A00-24B5D8270FF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51097" y="272120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81" name="Pladsholder til billede 12">
            <a:extLst>
              <a:ext uri="{FF2B5EF4-FFF2-40B4-BE49-F238E27FC236}">
                <a16:creationId xmlns:a16="http://schemas.microsoft.com/office/drawing/2014/main" id="{14C5C9E3-AF56-5A40-8AE5-8A8F73BC4680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693070" y="3952974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</a:t>
            </a:r>
            <a:endParaRPr lang="da-DK" noProof="0"/>
          </a:p>
        </p:txBody>
      </p:sp>
      <p:sp>
        <p:nvSpPr>
          <p:cNvPr id="82" name="Pladsholder til tekst 14">
            <a:extLst>
              <a:ext uri="{FF2B5EF4-FFF2-40B4-BE49-F238E27FC236}">
                <a16:creationId xmlns:a16="http://schemas.microsoft.com/office/drawing/2014/main" id="{E6BCB1EB-9F2B-2442-B072-5E91162E3D2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751103" y="504165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  <a:p>
            <a:pPr lvl="0"/>
            <a:endParaRPr lang="da-DK" noProof="0"/>
          </a:p>
        </p:txBody>
      </p:sp>
      <p:sp>
        <p:nvSpPr>
          <p:cNvPr id="83" name="Pladsholder til tekst 14">
            <a:extLst>
              <a:ext uri="{FF2B5EF4-FFF2-40B4-BE49-F238E27FC236}">
                <a16:creationId xmlns:a16="http://schemas.microsoft.com/office/drawing/2014/main" id="{B554539E-BC04-4A44-B1B5-F62CAA3479A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751104" y="395783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84" name="Pladsholder til tekst 17">
            <a:extLst>
              <a:ext uri="{FF2B5EF4-FFF2-40B4-BE49-F238E27FC236}">
                <a16:creationId xmlns:a16="http://schemas.microsoft.com/office/drawing/2014/main" id="{73AEB008-48DA-5747-ABFC-94D7F37A85B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751097" y="433596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85" name="Pladsholder til tekst 6">
            <a:extLst>
              <a:ext uri="{FF2B5EF4-FFF2-40B4-BE49-F238E27FC236}">
                <a16:creationId xmlns:a16="http://schemas.microsoft.com/office/drawing/2014/main" id="{3F356124-2FE0-1941-8AED-19F467B3DBF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751097" y="477098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86" name="Pladsholder til billede 12">
            <a:extLst>
              <a:ext uri="{FF2B5EF4-FFF2-40B4-BE49-F238E27FC236}">
                <a16:creationId xmlns:a16="http://schemas.microsoft.com/office/drawing/2014/main" id="{59264480-71A8-F24D-AE22-E635FE0C96E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439196" y="1890000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87" name="Pladsholder til tekst 14">
            <a:extLst>
              <a:ext uri="{FF2B5EF4-FFF2-40B4-BE49-F238E27FC236}">
                <a16:creationId xmlns:a16="http://schemas.microsoft.com/office/drawing/2014/main" id="{3E1E2737-DE2E-9C42-8AB3-E8A3491D468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500143" y="299187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88" name="Pladsholder til tekst 14">
            <a:extLst>
              <a:ext uri="{FF2B5EF4-FFF2-40B4-BE49-F238E27FC236}">
                <a16:creationId xmlns:a16="http://schemas.microsoft.com/office/drawing/2014/main" id="{04897DAD-F92B-5A44-A6A5-AFB16D39A1C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500144" y="190805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89" name="Pladsholder til tekst 17">
            <a:extLst>
              <a:ext uri="{FF2B5EF4-FFF2-40B4-BE49-F238E27FC236}">
                <a16:creationId xmlns:a16="http://schemas.microsoft.com/office/drawing/2014/main" id="{8C3EBABF-E8CC-C44C-A801-AD1AD584974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500137" y="228618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90" name="Pladsholder til tekst 6">
            <a:extLst>
              <a:ext uri="{FF2B5EF4-FFF2-40B4-BE49-F238E27FC236}">
                <a16:creationId xmlns:a16="http://schemas.microsoft.com/office/drawing/2014/main" id="{7528D574-CD97-3A4F-8528-0D22F82B6917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500137" y="272120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91" name="Pladsholder til billede 12">
            <a:extLst>
              <a:ext uri="{FF2B5EF4-FFF2-40B4-BE49-F238E27FC236}">
                <a16:creationId xmlns:a16="http://schemas.microsoft.com/office/drawing/2014/main" id="{D0D0282A-73B1-3646-B9F8-B92C3BBB9DE3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439196" y="3952974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92" name="Pladsholder til tekst 14">
            <a:extLst>
              <a:ext uri="{FF2B5EF4-FFF2-40B4-BE49-F238E27FC236}">
                <a16:creationId xmlns:a16="http://schemas.microsoft.com/office/drawing/2014/main" id="{E83BE883-C337-944A-8607-0327557D707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500143" y="5041650"/>
            <a:ext cx="2272631" cy="445881"/>
          </a:xfrm>
        </p:spPr>
        <p:txBody>
          <a:bodyPr anchor="t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1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noProof="0"/>
              <a:t>email@schultz.dk</a:t>
            </a:r>
            <a:br>
              <a:rPr lang="da-DK" sz="1100" noProof="0">
                <a:effectLst/>
                <a:latin typeface="+mn-lt"/>
              </a:rPr>
            </a:br>
            <a:r>
              <a:rPr lang="da-DK" sz="1100" noProof="0">
                <a:effectLst/>
                <a:latin typeface="Tahoma" panose="020B0604030504040204" pitchFamily="34" charset="0"/>
              </a:rPr>
              <a:t>+45 00 00 00 00 </a:t>
            </a:r>
            <a:endParaRPr lang="da-DK" noProof="0">
              <a:effectLst/>
            </a:endParaRPr>
          </a:p>
        </p:txBody>
      </p:sp>
      <p:sp>
        <p:nvSpPr>
          <p:cNvPr id="93" name="Pladsholder til tekst 14">
            <a:extLst>
              <a:ext uri="{FF2B5EF4-FFF2-40B4-BE49-F238E27FC236}">
                <a16:creationId xmlns:a16="http://schemas.microsoft.com/office/drawing/2014/main" id="{68D09B1E-A860-6C4D-BD3B-BD00E01FDA9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500144" y="3957833"/>
            <a:ext cx="2272665" cy="3575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94" name="Pladsholder til tekst 17">
            <a:extLst>
              <a:ext uri="{FF2B5EF4-FFF2-40B4-BE49-F238E27FC236}">
                <a16:creationId xmlns:a16="http://schemas.microsoft.com/office/drawing/2014/main" id="{D81C889D-C0A4-224D-B63B-E3B9D28560F0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500137" y="4335962"/>
            <a:ext cx="2287987" cy="36512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latin typeface="+mn-lt"/>
              </a:defRPr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Navn Navnesen </a:t>
            </a:r>
          </a:p>
        </p:txBody>
      </p:sp>
      <p:sp>
        <p:nvSpPr>
          <p:cNvPr id="95" name="Pladsholder til tekst 6">
            <a:extLst>
              <a:ext uri="{FF2B5EF4-FFF2-40B4-BE49-F238E27FC236}">
                <a16:creationId xmlns:a16="http://schemas.microsoft.com/office/drawing/2014/main" id="{3BA6EBDF-F658-2B4A-A896-01749B2E3447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500137" y="4770989"/>
            <a:ext cx="2272643" cy="16778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96" name="Pladsholder til billede 12">
            <a:extLst>
              <a:ext uri="{FF2B5EF4-FFF2-40B4-BE49-F238E27FC236}">
                <a16:creationId xmlns:a16="http://schemas.microsoft.com/office/drawing/2014/main" id="{4BE54C6B-3D37-214A-8754-61C9304E366D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929940" y="1890000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97" name="Pladsholder til billede 12">
            <a:extLst>
              <a:ext uri="{FF2B5EF4-FFF2-40B4-BE49-F238E27FC236}">
                <a16:creationId xmlns:a16="http://schemas.microsoft.com/office/drawing/2014/main" id="{B5F75C64-40B9-F141-A217-F1CA2F9A57B5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929940" y="3952974"/>
            <a:ext cx="965793" cy="13321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 b="0" i="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sz="2000" baseline="0" noProof="0">
                <a:latin typeface="+mn-lt"/>
              </a:rPr>
              <a:t>Indsæt profilfoto</a:t>
            </a:r>
            <a:endParaRPr lang="da-DK" noProof="0"/>
          </a:p>
        </p:txBody>
      </p:sp>
      <p:sp>
        <p:nvSpPr>
          <p:cNvPr id="38" name="Pladsholder til slidenummer 5">
            <a:extLst>
              <a:ext uri="{FF2B5EF4-FFF2-40B4-BE49-F238E27FC236}">
                <a16:creationId xmlns:a16="http://schemas.microsoft.com/office/drawing/2014/main" id="{095F40C1-FA64-AB45-A396-4EBBED6F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  <p:pic>
        <p:nvPicPr>
          <p:cNvPr id="40" name="Billede 39">
            <a:extLst>
              <a:ext uri="{FF2B5EF4-FFF2-40B4-BE49-F238E27FC236}">
                <a16:creationId xmlns:a16="http://schemas.microsoft.com/office/drawing/2014/main" id="{CB55DBCD-80F2-1D48-847C-BE96869AE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44" name="Titel 1">
            <a:extLst>
              <a:ext uri="{FF2B5EF4-FFF2-40B4-BE49-F238E27FC236}">
                <a16:creationId xmlns:a16="http://schemas.microsoft.com/office/drawing/2014/main" id="{DEE9679A-93AA-6340-9B56-4CD3AD103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for teamet</a:t>
            </a:r>
          </a:p>
        </p:txBody>
      </p:sp>
      <p:sp>
        <p:nvSpPr>
          <p:cNvPr id="45" name="Retvinklet trekant 44">
            <a:extLst>
              <a:ext uri="{FF2B5EF4-FFF2-40B4-BE49-F238E27FC236}">
                <a16:creationId xmlns:a16="http://schemas.microsoft.com/office/drawing/2014/main" id="{9F9CA662-998A-4B46-991C-7AD3FC63D90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35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 userDrawn="1">
          <p15:clr>
            <a:srgbClr val="FBAE40"/>
          </p15:clr>
        </p15:guide>
        <p15:guide id="2" pos="7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78D98D9-1192-CA49-BBEA-77B9EE976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dsholder til tekst 14">
            <a:extLst>
              <a:ext uri="{FF2B5EF4-FFF2-40B4-BE49-F238E27FC236}">
                <a16:creationId xmlns:a16="http://schemas.microsoft.com/office/drawing/2014/main" id="{F1BB8891-7446-E445-A61A-8B46861AF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05" y="2783693"/>
            <a:ext cx="5131707" cy="5746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baseline="0"/>
            </a:lvl1pPr>
          </a:lstStyle>
          <a:p>
            <a:pPr lvl="0"/>
            <a:r>
              <a:rPr lang="da-DK" noProof="0"/>
              <a:t>Navn Navnesen</a:t>
            </a:r>
          </a:p>
        </p:txBody>
      </p:sp>
      <p:sp>
        <p:nvSpPr>
          <p:cNvPr id="14" name="Pladsholder til tekst 17">
            <a:extLst>
              <a:ext uri="{FF2B5EF4-FFF2-40B4-BE49-F238E27FC236}">
                <a16:creationId xmlns:a16="http://schemas.microsoft.com/office/drawing/2014/main" id="{CCC43BAE-ED16-784F-916B-E4098AC409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8805" y="3372596"/>
            <a:ext cx="5131707" cy="34524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/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</a:lstStyle>
          <a:p>
            <a:pPr lvl="0"/>
            <a:r>
              <a:rPr lang="da-DK" noProof="0"/>
              <a:t>Titel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087953B-07C3-304B-A289-AF2C1626BF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58805" y="2171552"/>
            <a:ext cx="5131707" cy="5746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aseline="0">
                <a:latin typeface="+mn-lt"/>
              </a:defRPr>
            </a:lvl1pPr>
          </a:lstStyle>
          <a:p>
            <a:pPr lvl="0"/>
            <a:r>
              <a:rPr lang="da-DK" noProof="0"/>
              <a:t>Klik for at tilføje ansvarsområde og indkredsning af fagprofil</a:t>
            </a:r>
          </a:p>
        </p:txBody>
      </p:sp>
      <p:sp>
        <p:nvSpPr>
          <p:cNvPr id="18" name="Pladsholder til tekst 14">
            <a:extLst>
              <a:ext uri="{FF2B5EF4-FFF2-40B4-BE49-F238E27FC236}">
                <a16:creationId xmlns:a16="http://schemas.microsoft.com/office/drawing/2014/main" id="{6FAB6E69-91F9-9140-8B09-A89168E9F8C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0237" y="3972921"/>
            <a:ext cx="5131707" cy="574675"/>
          </a:xfrm>
        </p:spPr>
        <p:txBody>
          <a:bodyPr anchor="b">
            <a:noAutofit/>
          </a:bodyPr>
          <a:lstStyle>
            <a:lvl1pPr marL="0" marR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 sz="1800" baseline="0">
                <a:latin typeface="+mn-lt"/>
              </a:defRPr>
            </a:lvl1pPr>
          </a:lstStyle>
          <a:p>
            <a:pPr marL="0" marR="0" lvl="0" indent="0" algn="l" defTabSz="4571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da-DK" sz="1800" noProof="0">
                <a:effectLst/>
                <a:latin typeface="Tahoma" panose="020B0604030504040204" pitchFamily="34" charset="0"/>
              </a:rPr>
              <a:t>email@schultz.com </a:t>
            </a:r>
            <a:br>
              <a:rPr lang="da-DK" sz="1800" noProof="0">
                <a:effectLst/>
                <a:latin typeface="Tahoma" panose="020B0604030504040204" pitchFamily="34" charset="0"/>
              </a:rPr>
            </a:br>
            <a:r>
              <a:rPr lang="da-DK" sz="1800" noProof="0">
                <a:effectLst/>
                <a:latin typeface="Tahoma" panose="020B0604030504040204" pitchFamily="34" charset="0"/>
              </a:rPr>
              <a:t>+45 0000 0000 </a:t>
            </a:r>
            <a:endParaRPr lang="da-DK" noProof="0">
              <a:effectLst/>
            </a:endParaRPr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8F90A2F3-31D6-C647-9C17-F58035468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A006AA8A-12FF-8E41-850A-06AB17A6E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96A2AAC1-FA53-C348-BB49-5709DD5751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på visitkort</a:t>
            </a:r>
          </a:p>
        </p:txBody>
      </p:sp>
      <p:sp>
        <p:nvSpPr>
          <p:cNvPr id="21" name="Retvinklet trekant 20">
            <a:extLst>
              <a:ext uri="{FF2B5EF4-FFF2-40B4-BE49-F238E27FC236}">
                <a16:creationId xmlns:a16="http://schemas.microsoft.com/office/drawing/2014/main" id="{35EA0FCB-AD70-5E4D-AFB5-B91D70FD5360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24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9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E18C125-F1B3-DD49-B322-CB6F3B7545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1F916CE1-6DFB-D441-BBE8-85D3813AF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4737"/>
            <a:ext cx="12192000" cy="1898651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3800"/>
            </a:lvl1pPr>
          </a:lstStyle>
          <a:p>
            <a:pPr lvl="0"/>
            <a:r>
              <a:rPr lang="da-DK" noProof="0"/>
              <a:t>Tilføj afslutningstekst, fx.:</a:t>
            </a:r>
            <a:br>
              <a:rPr lang="da-DK" noProof="0"/>
            </a:br>
            <a:r>
              <a:rPr lang="da-DK" noProof="0"/>
              <a:t>Tak for i dag – og tak fordi du deltog.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64B8CAD-61DB-9D45-8A87-A8F43E7FED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097" y="5775581"/>
            <a:ext cx="1584000" cy="938671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16D20C-4669-6747-88BB-C5E992ADD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997758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eks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EAAC4CD-4D09-E741-9E66-B1DC1FE37AF1}"/>
              </a:ext>
            </a:extLst>
          </p:cNvPr>
          <p:cNvSpPr/>
          <p:nvPr userDrawn="1"/>
        </p:nvSpPr>
        <p:spPr>
          <a:xfrm>
            <a:off x="9290957" y="1"/>
            <a:ext cx="2901043" cy="68940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76F4238-6099-864B-AA38-EC1462D3C9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0405" y="1849444"/>
            <a:ext cx="2276475" cy="4205287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108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baseline="0"/>
            </a:lvl1pPr>
            <a:lvl2pPr marL="216000" indent="-108000">
              <a:lnSpc>
                <a:spcPct val="10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000"/>
            </a:lvl2pPr>
            <a:lvl3pPr marL="324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3pPr>
            <a:lvl4pPr marL="432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4pPr>
            <a:lvl5pPr marL="717750" indent="-285750"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5pPr>
            <a:lvl6pPr indent="-108000">
              <a:spcAft>
                <a:spcPts val="300"/>
              </a:spcAft>
              <a:defRPr sz="1000"/>
            </a:lvl6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endParaRPr lang="da-DK" noProof="0" dirty="0"/>
          </a:p>
          <a:p>
            <a:pPr lvl="4"/>
            <a:endParaRPr lang="da-DK" sz="1000" noProof="0" dirty="0"/>
          </a:p>
          <a:p>
            <a:pPr lvl="5"/>
            <a:endParaRPr lang="da-DK" noProof="0" dirty="0"/>
          </a:p>
          <a:p>
            <a:pPr lvl="3"/>
            <a:endParaRPr lang="da-DK" noProof="0" dirty="0"/>
          </a:p>
          <a:p>
            <a:pPr lvl="3"/>
            <a:endParaRPr lang="da-DK" noProof="0" dirty="0"/>
          </a:p>
          <a:p>
            <a:pPr lvl="1"/>
            <a:endParaRPr lang="da-DK" noProof="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C6CBD59-E2BF-7A4D-8F8A-F6E0D2D0C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AB440F86-C99E-2848-9E52-BD210CE3A5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117" y="1832935"/>
            <a:ext cx="7232231" cy="4008437"/>
          </a:xfrm>
        </p:spPr>
        <p:txBody>
          <a:bodyPr>
            <a:noAutofit/>
          </a:bodyPr>
          <a:lstStyle>
            <a:lvl1pPr>
              <a:spcBef>
                <a:spcPts val="1600"/>
              </a:spcBef>
              <a:spcAft>
                <a:spcPts val="800"/>
              </a:spcAft>
              <a:defRPr/>
            </a:lvl1pPr>
            <a:lvl2pPr marL="432000" indent="-2160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baseline="0"/>
            </a:lvl2pPr>
            <a:lvl3pPr marL="648000">
              <a:spcAft>
                <a:spcPts val="800"/>
              </a:spcAft>
              <a:defRPr/>
            </a:lvl3pPr>
            <a:lvl4pPr marL="648000" indent="-216000">
              <a:buFont typeface="Arial" panose="020B0604020202020204" pitchFamily="34" charset="0"/>
              <a:buChar char="•"/>
              <a:tabLst/>
              <a:defRPr sz="1800"/>
            </a:lvl4pPr>
            <a:lvl5pPr marL="223200" indent="-2160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8"/>
            <a:endParaRPr lang="da-DK" noProof="0" dirty="0"/>
          </a:p>
          <a:p>
            <a:pPr lvl="4"/>
            <a:endParaRPr lang="da-DK" noProof="0" dirty="0"/>
          </a:p>
          <a:p>
            <a:pPr lvl="8"/>
            <a:endParaRPr lang="da-DK" noProof="0" dirty="0"/>
          </a:p>
          <a:p>
            <a:pPr lvl="2"/>
            <a:endParaRPr lang="da-DK" noProof="0" dirty="0"/>
          </a:p>
          <a:p>
            <a:pPr lvl="3"/>
            <a:endParaRPr lang="da-DK" noProof="0" dirty="0"/>
          </a:p>
          <a:p>
            <a:pPr lvl="3"/>
            <a:endParaRPr lang="da-DK" noProof="0" dirty="0"/>
          </a:p>
          <a:p>
            <a:pPr lvl="3"/>
            <a:endParaRPr lang="da-DK" noProof="0" dirty="0"/>
          </a:p>
        </p:txBody>
      </p:sp>
      <p:sp>
        <p:nvSpPr>
          <p:cNvPr id="20" name="Retvinklet trekant 19">
            <a:extLst>
              <a:ext uri="{FF2B5EF4-FFF2-40B4-BE49-F238E27FC236}">
                <a16:creationId xmlns:a16="http://schemas.microsoft.com/office/drawing/2014/main" id="{A9B9F592-1352-1245-86DC-E3F79DD5A64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AAA23F6F-A069-7B44-91A4-40D43A01D6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1039" y="1041533"/>
            <a:ext cx="2275840" cy="6508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da-DK" noProof="0"/>
              <a:t>Klik for at tilføje overskrift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8BC4C34-E995-474E-81E8-3085FD5A9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F78BF1CC-395A-0D4D-BF9C-2B1FFA87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0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 userDrawn="1">
          <p15:clr>
            <a:srgbClr val="FBAE40"/>
          </p15:clr>
        </p15:guide>
        <p15:guide id="2" pos="78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eks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CFE288CC-CB47-B941-9644-879E8F5C4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EAAC4CD-4D09-E741-9E66-B1DC1FE37AF1}"/>
              </a:ext>
            </a:extLst>
          </p:cNvPr>
          <p:cNvSpPr/>
          <p:nvPr userDrawn="1"/>
        </p:nvSpPr>
        <p:spPr>
          <a:xfrm>
            <a:off x="9290957" y="8313"/>
            <a:ext cx="2901043" cy="6858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022B8F9-7F1B-F646-8F90-2FA4C57FACF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31113" y="2729562"/>
            <a:ext cx="7222292" cy="3468305"/>
          </a:xfrm>
        </p:spPr>
        <p:txBody>
          <a:bodyPr anchor="ctr">
            <a:normAutofit/>
          </a:bodyPr>
          <a:lstStyle>
            <a:lvl1pPr marL="69845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31A4F1C-DEE3-A54E-9D57-46B331901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7243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7A154D25-AB3D-884F-A9DE-73892D97F0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9790" y="1831318"/>
            <a:ext cx="7243559" cy="74453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a-DK" noProof="0"/>
              <a:t>Klik for at tilføje tekst	</a:t>
            </a:r>
          </a:p>
        </p:txBody>
      </p:sp>
      <p:sp>
        <p:nvSpPr>
          <p:cNvPr id="18" name="Retvinklet trekant 17">
            <a:extLst>
              <a:ext uri="{FF2B5EF4-FFF2-40B4-BE49-F238E27FC236}">
                <a16:creationId xmlns:a16="http://schemas.microsoft.com/office/drawing/2014/main" id="{31AAE1D7-EB38-9B4F-A1A0-142BFE287BE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76C9CA41-8E25-FC46-AA79-E906AB82D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0405" y="1849440"/>
            <a:ext cx="2276475" cy="4348419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108000">
              <a:lnSpc>
                <a:spcPct val="100000"/>
              </a:lnSpc>
              <a:spcBef>
                <a:spcPts val="7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baseline="0"/>
            </a:lvl1pPr>
            <a:lvl2pPr marL="216000" indent="-108000">
              <a:lnSpc>
                <a:spcPct val="10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000"/>
            </a:lvl2pPr>
            <a:lvl3pPr marL="324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3pPr>
            <a:lvl4pPr marL="432000" indent="-1080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sz="1000"/>
            </a:lvl4pPr>
            <a:lvl5pPr marL="576000" indent="0">
              <a:buNone/>
              <a:defRPr sz="1467"/>
            </a:lvl5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sz="1000" noProof="0"/>
              <a:t>Andet niveau</a:t>
            </a:r>
          </a:p>
          <a:p>
            <a:pPr lvl="4"/>
            <a:endParaRPr lang="da-DK" sz="1000" noProof="0"/>
          </a:p>
          <a:p>
            <a:pPr lvl="4"/>
            <a:r>
              <a:rPr lang="da-DK" sz="1000" noProof="0"/>
              <a:t>	</a:t>
            </a:r>
          </a:p>
          <a:p>
            <a:pPr lvl="2"/>
            <a:endParaRPr lang="da-DK" sz="1000" noProof="0"/>
          </a:p>
          <a:p>
            <a:pPr lvl="3"/>
            <a:endParaRPr lang="da-DK" sz="1000" noProof="0"/>
          </a:p>
          <a:p>
            <a:pPr lvl="2"/>
            <a:endParaRPr lang="da-DK" sz="1000" noProof="0"/>
          </a:p>
          <a:p>
            <a:pPr lvl="2"/>
            <a:endParaRPr lang="da-DK" sz="1000" noProof="0"/>
          </a:p>
          <a:p>
            <a:pPr lvl="2"/>
            <a:endParaRPr lang="da-DK" noProof="0"/>
          </a:p>
          <a:p>
            <a:pPr lvl="3"/>
            <a:endParaRPr lang="da-DK" noProof="0"/>
          </a:p>
        </p:txBody>
      </p:sp>
      <p:sp>
        <p:nvSpPr>
          <p:cNvPr id="17" name="Pladsholder til tekst 11">
            <a:extLst>
              <a:ext uri="{FF2B5EF4-FFF2-40B4-BE49-F238E27FC236}">
                <a16:creationId xmlns:a16="http://schemas.microsoft.com/office/drawing/2014/main" id="{2F1A60F3-E1B2-FC4E-AEEC-BD16F3C35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71039" y="1041533"/>
            <a:ext cx="2275840" cy="6508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da-DK" noProof="0"/>
              <a:t>Klik for at tilføje overskrift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208E5F4-891A-F345-B709-FFC7AD610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9" name="Pladsholder til slidenummer 5">
            <a:extLst>
              <a:ext uri="{FF2B5EF4-FFF2-40B4-BE49-F238E27FC236}">
                <a16:creationId xmlns:a16="http://schemas.microsoft.com/office/drawing/2014/main" id="{BC205EBB-DC19-5545-A4A5-FDBA8D116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  <p:sp>
        <p:nvSpPr>
          <p:cNvPr id="21" name="Tekstfelt 20">
            <a:hlinkClick r:id="rId4"/>
            <a:extLst>
              <a:ext uri="{FF2B5EF4-FFF2-40B4-BE49-F238E27FC236}">
                <a16:creationId xmlns:a16="http://schemas.microsoft.com/office/drawing/2014/main" id="{9FF6F988-5DA9-E34F-9D63-E1AA8D4DAD9F}"/>
              </a:ext>
            </a:extLst>
          </p:cNvPr>
          <p:cNvSpPr txBox="1"/>
          <p:nvPr userDrawn="1"/>
        </p:nvSpPr>
        <p:spPr>
          <a:xfrm>
            <a:off x="3575720" y="451073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noProof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536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9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Objek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3143627-7F2A-7F45-B04E-EB17D6E4C867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1545724-3DB9-2145-923E-7C619A1EF0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0211" y="1058935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buNone/>
              <a:tabLst/>
              <a:defRPr sz="1600" b="1" i="0" baseline="0">
                <a:latin typeface="+mj-lt"/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noProof="0"/>
              <a:t>Klik for at tilføje overskrift</a:t>
            </a:r>
          </a:p>
        </p:txBody>
      </p:sp>
      <p:sp>
        <p:nvSpPr>
          <p:cNvPr id="12" name="Pladsholder til indhold 4">
            <a:extLst>
              <a:ext uri="{FF2B5EF4-FFF2-40B4-BE49-F238E27FC236}">
                <a16:creationId xmlns:a16="http://schemas.microsoft.com/office/drawing/2014/main" id="{51AC9B12-32B4-0A41-A101-B444738BB97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47741" y="2027245"/>
            <a:ext cx="6393219" cy="4079003"/>
          </a:xfrm>
        </p:spPr>
        <p:txBody>
          <a:bodyPr anchor="ctr"/>
          <a:lstStyle>
            <a:lvl1pPr marL="69845" indent="0" algn="ctr">
              <a:buNone/>
              <a:defRPr sz="1600"/>
            </a:lvl1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BD0FCFF-F1ED-624E-A3EE-EACB627CE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6429033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ABFEA51-9470-4545-A9F7-45DB2CD46E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0211" y="1979550"/>
            <a:ext cx="3281396" cy="4126691"/>
          </a:xfrm>
        </p:spPr>
        <p:txBody>
          <a:bodyPr>
            <a:noAutofit/>
          </a:bodyPr>
          <a:lstStyle>
            <a:lvl1pPr marL="144000" indent="-144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/>
              <a:defRPr sz="1600">
                <a:latin typeface="+mn-lt"/>
              </a:defRPr>
            </a:lvl1pPr>
            <a:lvl2pPr marL="288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600">
                <a:latin typeface="+mn-lt"/>
              </a:defRPr>
            </a:lvl2pPr>
            <a:lvl3pPr marL="432000" indent="-144000">
              <a:lnSpc>
                <a:spcPct val="100000"/>
              </a:lnSpc>
              <a:spcAft>
                <a:spcPts val="600"/>
              </a:spcAft>
              <a:defRPr sz="1600"/>
            </a:lvl3pPr>
            <a:lvl4pPr marL="576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/>
            </a:lvl4pPr>
            <a:lvl5pPr marL="720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  <a:defRPr sz="2133"/>
            </a:lvl5pPr>
            <a:lvl6pPr>
              <a:lnSpc>
                <a:spcPct val="100000"/>
              </a:lnSpc>
              <a:spcAft>
                <a:spcPts val="1200"/>
              </a:spcAft>
              <a:defRPr/>
            </a:lvl6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4"/>
            <a:r>
              <a:rPr lang="da-DK" noProof="0"/>
              <a:t>		</a:t>
            </a:r>
          </a:p>
          <a:p>
            <a:pPr lvl="3"/>
            <a:endParaRPr lang="da-DK" noProof="0"/>
          </a:p>
          <a:p>
            <a:pPr lvl="2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  <a:p>
            <a:pPr lvl="5"/>
            <a:endParaRPr lang="da-DK" noProof="0"/>
          </a:p>
          <a:p>
            <a:pPr lvl="3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</p:txBody>
      </p:sp>
      <p:sp>
        <p:nvSpPr>
          <p:cNvPr id="18" name="Retvinklet trekant 17">
            <a:extLst>
              <a:ext uri="{FF2B5EF4-FFF2-40B4-BE49-F238E27FC236}">
                <a16:creationId xmlns:a16="http://schemas.microsoft.com/office/drawing/2014/main" id="{BAB8223A-363C-6542-9875-8048A9E7BC73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3550BAF-03FB-2948-9DFA-008528D4C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C21987F1-CC32-3E4D-80BD-9A5277F8D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09757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7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Objekt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BD3D1E8-8A38-6E43-B40F-2A641CD8E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EC2A219-3E9C-0942-86D0-3FCE14E6E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25"/>
          <a:stretch/>
        </p:blipFill>
        <p:spPr>
          <a:xfrm>
            <a:off x="11657213" y="6264139"/>
            <a:ext cx="432000" cy="551576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0B3C8120-49F3-594D-B0A0-50D00B228384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5" name="Pladsholder til indhold 4">
            <a:extLst>
              <a:ext uri="{FF2B5EF4-FFF2-40B4-BE49-F238E27FC236}">
                <a16:creationId xmlns:a16="http://schemas.microsoft.com/office/drawing/2014/main" id="{2DF6D1FC-0853-CC4E-8739-57FE6F58A3D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47743" y="769769"/>
            <a:ext cx="6393220" cy="5336475"/>
          </a:xfrm>
        </p:spPr>
        <p:txBody>
          <a:bodyPr anchor="ctr">
            <a:normAutofit/>
          </a:bodyPr>
          <a:lstStyle>
            <a:lvl1pPr marL="69845" indent="0" algn="ctr">
              <a:buNone/>
              <a:defRPr sz="1600"/>
            </a:lvl1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3E50E3E2-40E8-6845-80A1-7C679A3AB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0211" y="1421990"/>
            <a:ext cx="3281396" cy="4684251"/>
          </a:xfrm>
        </p:spPr>
        <p:txBody>
          <a:bodyPr>
            <a:noAutofit/>
          </a:bodyPr>
          <a:lstStyle>
            <a:lvl1pPr marL="144000" indent="-144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/>
              <a:defRPr sz="1600"/>
            </a:lvl1pPr>
            <a:lvl2pPr marL="288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600"/>
            </a:lvl2pPr>
            <a:lvl3pPr marL="432000" indent="-144000">
              <a:lnSpc>
                <a:spcPct val="100000"/>
              </a:lnSpc>
              <a:spcAft>
                <a:spcPts val="600"/>
              </a:spcAft>
              <a:defRPr sz="1600"/>
            </a:lvl3pPr>
            <a:lvl4pPr marL="576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/>
            </a:lvl4pPr>
            <a:lvl5pPr marL="720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  <a:lvl6pPr marL="864000" indent="-144000">
              <a:lnSpc>
                <a:spcPct val="100000"/>
              </a:lnSpc>
              <a:spcAft>
                <a:spcPts val="600"/>
              </a:spcAft>
              <a:defRPr sz="1600"/>
            </a:lvl6pPr>
            <a:lvl7pPr marL="1221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7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  <a:p>
            <a:pPr lvl="5"/>
            <a:endParaRPr lang="da-DK" noProof="0"/>
          </a:p>
          <a:p>
            <a:pPr lvl="6"/>
            <a:endParaRPr lang="da-DK" noProof="0"/>
          </a:p>
          <a:p>
            <a:pPr lvl="6"/>
            <a:endParaRPr lang="da-DK" noProof="0"/>
          </a:p>
          <a:p>
            <a:pPr lvl="6"/>
            <a:endParaRPr lang="da-DK" noProof="0"/>
          </a:p>
          <a:p>
            <a:pPr lvl="5"/>
            <a:endParaRPr lang="da-DK" noProof="0"/>
          </a:p>
          <a:p>
            <a:pPr lvl="4"/>
            <a:endParaRPr lang="da-DK" noProof="0"/>
          </a:p>
          <a:p>
            <a:pPr lvl="4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</p:txBody>
      </p:sp>
      <p:sp>
        <p:nvSpPr>
          <p:cNvPr id="14" name="Retvinklet trekant 13">
            <a:extLst>
              <a:ext uri="{FF2B5EF4-FFF2-40B4-BE49-F238E27FC236}">
                <a16:creationId xmlns:a16="http://schemas.microsoft.com/office/drawing/2014/main" id="{03C8929D-D913-6641-9C36-C4678CCFBC92}"/>
              </a:ext>
            </a:extLst>
          </p:cNvPr>
          <p:cNvSpPr>
            <a:spLocks/>
          </p:cNvSpPr>
          <p:nvPr userDrawn="1"/>
        </p:nvSpPr>
        <p:spPr>
          <a:xfrm flipV="1">
            <a:off x="8464939" y="769767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FAD4919-6B17-154D-BD4C-86BAD6BE5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6381" y="721418"/>
            <a:ext cx="2995228" cy="4851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16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8531AF7-F47E-1748-AC9F-0DE847A89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3" name="Pladsholder til slidenummer 5">
            <a:extLst>
              <a:ext uri="{FF2B5EF4-FFF2-40B4-BE49-F238E27FC236}">
                <a16:creationId xmlns:a16="http://schemas.microsoft.com/office/drawing/2014/main" id="{7BBA7539-AF3E-E94C-BFD5-14BEBF8C0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03639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61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1484930B-B6CA-7F43-A67D-78A783161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-1"/>
            <a:ext cx="12211051" cy="686666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4B1AF7D-D4CF-314D-99BB-0F7B4B360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171" y="1238618"/>
            <a:ext cx="1584000" cy="938671"/>
          </a:xfrm>
          <a:prstGeom prst="rect">
            <a:avLst/>
          </a:prstGeom>
        </p:spPr>
      </p:pic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0A83D63B-E1CD-8647-9620-03F0B1B031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317" y="2809757"/>
            <a:ext cx="7268327" cy="276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/>
            </a:lvl1pPr>
            <a:lvl2pPr>
              <a:buFontTx/>
              <a:buNone/>
              <a:defRPr sz="4267"/>
            </a:lvl2pPr>
            <a:lvl3pPr>
              <a:buFontTx/>
              <a:buNone/>
              <a:defRPr sz="3733"/>
            </a:lvl3pPr>
            <a:lvl4pPr>
              <a:buFontTx/>
              <a:buNone/>
              <a:defRPr sz="3200"/>
            </a:lvl4pPr>
            <a:lvl5pPr>
              <a:buFontTx/>
              <a:buNone/>
              <a:defRPr sz="3200"/>
            </a:lvl5pPr>
          </a:lstStyle>
          <a:p>
            <a:pPr lvl="0"/>
            <a:r>
              <a:rPr lang="da-DK" dirty="0"/>
              <a:t>Klik for at tilføje titel </a:t>
            </a:r>
            <a:br>
              <a:rPr lang="da-DK" dirty="0"/>
            </a:br>
            <a:r>
              <a:rPr lang="da-DK" dirty="0"/>
              <a:t>på præsentation</a:t>
            </a:r>
          </a:p>
        </p:txBody>
      </p:sp>
      <p:sp>
        <p:nvSpPr>
          <p:cNvPr id="11" name="Pladsholder til tekst 17">
            <a:extLst>
              <a:ext uri="{FF2B5EF4-FFF2-40B4-BE49-F238E27FC236}">
                <a16:creationId xmlns:a16="http://schemas.microsoft.com/office/drawing/2014/main" id="{2CD02A25-96CD-9847-9EFC-C94DF00AED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317" y="2051803"/>
            <a:ext cx="7268327" cy="546100"/>
          </a:xfrm>
        </p:spPr>
        <p:txBody>
          <a:bodyPr anchor="b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</a:defRPr>
            </a:lvl1pPr>
            <a:lvl2pPr indent="0">
              <a:buNone/>
              <a:defRPr sz="2667" cap="all" baseline="0">
                <a:solidFill>
                  <a:schemeClr val="tx1"/>
                </a:solidFill>
              </a:defRPr>
            </a:lvl2pPr>
            <a:lvl3pPr indent="0">
              <a:buNone/>
              <a:defRPr sz="2667" cap="all" baseline="0">
                <a:solidFill>
                  <a:schemeClr val="tx1"/>
                </a:solidFill>
              </a:defRPr>
            </a:lvl3pPr>
            <a:lvl4pPr indent="0">
              <a:buNone/>
              <a:defRPr sz="2667" cap="all" baseline="0">
                <a:solidFill>
                  <a:schemeClr val="tx1"/>
                </a:solidFill>
              </a:defRPr>
            </a:lvl4pPr>
            <a:lvl5pPr indent="0">
              <a:buNone/>
              <a:defRPr sz="2667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TILFØJ TEMA eller kunde</a:t>
            </a:r>
          </a:p>
        </p:txBody>
      </p:sp>
    </p:spTree>
    <p:extLst>
      <p:ext uri="{BB962C8B-B14F-4D97-AF65-F5344CB8AC3E}">
        <p14:creationId xmlns:p14="http://schemas.microsoft.com/office/powerpoint/2010/main" val="99656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96">
          <p15:clr>
            <a:srgbClr val="FBAE40"/>
          </p15:clr>
        </p15:guide>
        <p15:guide id="2" pos="73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uk, tæt på, stirrende&#10;&#10;Automatisk genereret beskrivelse">
            <a:extLst>
              <a:ext uri="{FF2B5EF4-FFF2-40B4-BE49-F238E27FC236}">
                <a16:creationId xmlns:a16="http://schemas.microsoft.com/office/drawing/2014/main" id="{A3BA752F-A1E8-5F43-AF67-5F913BD31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183883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9DD54B1-AABA-8444-98AA-70E34F776265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739D5692-0E26-004F-A978-0AB3EC5930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0211" y="1058935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buNone/>
              <a:tabLst/>
              <a:defRPr sz="1600" b="1" i="0" baseline="0"/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1AC8838-F6B5-7948-9313-C369584F2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48E65147-1B27-1141-A0CF-70D776BF5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Pladsholder til tekst 12">
            <a:extLst>
              <a:ext uri="{FF2B5EF4-FFF2-40B4-BE49-F238E27FC236}">
                <a16:creationId xmlns:a16="http://schemas.microsoft.com/office/drawing/2014/main" id="{A6CB1215-4FED-8B4A-98F8-BE9DD34EAB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2264" y="1989609"/>
            <a:ext cx="3281362" cy="4103687"/>
          </a:xfrm>
        </p:spPr>
        <p:txBody>
          <a:bodyPr/>
          <a:lstStyle>
            <a:lvl1pPr marL="144000" indent="-144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288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432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 marL="576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720000" indent="-14400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  <a:lvl6pPr marL="864000" indent="-144000">
              <a:spcAft>
                <a:spcPts val="600"/>
              </a:spcAft>
              <a:defRPr sz="1600"/>
            </a:lvl6pPr>
            <a:lvl7pPr marL="1008000" indent="-144000">
              <a:spcAft>
                <a:spcPts val="600"/>
              </a:spcAft>
              <a:defRPr sz="1600"/>
            </a:lvl7pPr>
          </a:lstStyle>
          <a:p>
            <a:pPr lvl="0"/>
            <a:r>
              <a:rPr lang="da-DK" dirty="0"/>
              <a:t>Klik for at tilføje punkt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</a:t>
            </a:r>
          </a:p>
          <a:p>
            <a:pPr lvl="6"/>
            <a:r>
              <a:rPr lang="da-DK" dirty="0"/>
              <a:t>syvende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627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tilføj + 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3143627-7F2A-7F45-B04E-EB17D6E4C867}"/>
              </a:ext>
            </a:extLst>
          </p:cNvPr>
          <p:cNvSpPr/>
          <p:nvPr userDrawn="1"/>
        </p:nvSpPr>
        <p:spPr>
          <a:xfrm>
            <a:off x="8183881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8" name="Pladsholder til tekst 5">
            <a:extLst>
              <a:ext uri="{FF2B5EF4-FFF2-40B4-BE49-F238E27FC236}">
                <a16:creationId xmlns:a16="http://schemas.microsoft.com/office/drawing/2014/main" id="{E090F76D-32CD-C043-9E20-E800036D57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0211" y="1058935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buNone/>
              <a:tabLst/>
              <a:defRPr sz="1600" b="1" i="0" baseline="0"/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6C4D03F8-1133-AC47-9015-9C10FA5856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0211" y="1979550"/>
            <a:ext cx="3281396" cy="4126691"/>
          </a:xfrm>
        </p:spPr>
        <p:txBody>
          <a:bodyPr>
            <a:noAutofit/>
          </a:bodyPr>
          <a:lstStyle>
            <a:lvl1pPr marL="144000" indent="-144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/>
              <a:defRPr sz="1600"/>
            </a:lvl1pPr>
            <a:lvl2pPr marL="288000" indent="-144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600"/>
            </a:lvl2pPr>
            <a:lvl3pPr marL="432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 marL="576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133"/>
            </a:lvl4pPr>
            <a:lvl5pPr marL="720000" indent="-14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"/>
            </a:lvl5pPr>
            <a:lvl6pPr marL="864000" indent="-144000">
              <a:lnSpc>
                <a:spcPct val="100000"/>
              </a:lnSpc>
              <a:spcAft>
                <a:spcPts val="600"/>
              </a:spcAft>
              <a:defRPr sz="6399"/>
            </a:lvl6pPr>
            <a:lvl7pPr marL="1080000" indent="-144000">
              <a:spcAft>
                <a:spcPts val="600"/>
              </a:spcAft>
              <a:defRPr sz="100"/>
            </a:lvl7pPr>
            <a:lvl8pPr marL="1224000" indent="-144000">
              <a:spcAft>
                <a:spcPts val="600"/>
              </a:spcAft>
              <a:defRPr sz="4800"/>
            </a:lvl8pPr>
            <a:lvl9pPr>
              <a:defRPr sz="100"/>
            </a:lvl9pPr>
          </a:lstStyle>
          <a:p>
            <a:pPr lvl="0"/>
            <a:r>
              <a:rPr lang="da-DK" dirty="0"/>
              <a:t>Klik for at tilføje punkt.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sz="1600" dirty="0"/>
              <a:t>Tredje niveau</a:t>
            </a:r>
          </a:p>
          <a:p>
            <a:pPr lvl="8"/>
            <a:endParaRPr lang="da-DK" sz="1600" dirty="0"/>
          </a:p>
          <a:p>
            <a:pPr lvl="3"/>
            <a:endParaRPr lang="da-DK" sz="1600" dirty="0"/>
          </a:p>
          <a:p>
            <a:pPr lvl="4"/>
            <a:endParaRPr lang="da-DK" sz="1600" dirty="0"/>
          </a:p>
          <a:p>
            <a:pPr lvl="5"/>
            <a:endParaRPr lang="da-DK" sz="1600" dirty="0"/>
          </a:p>
          <a:p>
            <a:pPr lvl="6"/>
            <a:endParaRPr lang="da-DK" sz="1600" dirty="0"/>
          </a:p>
          <a:p>
            <a:pPr lvl="3"/>
            <a:endParaRPr lang="da-DK" sz="1600" dirty="0"/>
          </a:p>
          <a:p>
            <a:pPr lvl="4"/>
            <a:endParaRPr lang="da-DK" sz="1600" dirty="0"/>
          </a:p>
          <a:p>
            <a:pPr lvl="5"/>
            <a:endParaRPr lang="da-DK" sz="1600" dirty="0"/>
          </a:p>
          <a:p>
            <a:pPr lvl="6"/>
            <a:endParaRPr lang="da-DK" sz="1600" dirty="0"/>
          </a:p>
          <a:p>
            <a:pPr lvl="7"/>
            <a:endParaRPr lang="da-DK" sz="1600" dirty="0"/>
          </a:p>
          <a:p>
            <a:pPr lvl="3"/>
            <a:endParaRPr lang="da-DK" sz="1600" dirty="0"/>
          </a:p>
          <a:p>
            <a:pPr lvl="5"/>
            <a:endParaRPr lang="da-DK" sz="1600" dirty="0"/>
          </a:p>
          <a:p>
            <a:pPr lvl="4"/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FE4FD1D-4A39-214C-BB85-67ECE636D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0922F073-A3A9-4A4C-ADD4-722E9CE4BBE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8183563" cy="6858000"/>
          </a:xfrm>
        </p:spPr>
        <p:txBody>
          <a:bodyPr anchor="ctr"/>
          <a:lstStyle>
            <a:lvl1pPr marL="7200" indent="0" algn="ctr">
              <a:buFontTx/>
              <a:buNone/>
              <a:defRPr sz="1600"/>
            </a:lvl1pPr>
          </a:lstStyle>
          <a:p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 err="1"/>
              <a:t>Klik</a:t>
            </a:r>
            <a:r>
              <a:rPr lang="en-GB"/>
              <a:t> for at </a:t>
            </a:r>
            <a:r>
              <a:rPr lang="en-GB" err="1"/>
              <a:t>tilføjet</a:t>
            </a:r>
            <a:r>
              <a:rPr lang="en-GB"/>
              <a:t> </a:t>
            </a:r>
            <a:r>
              <a:rPr lang="en-GB" err="1"/>
              <a:t>billede</a:t>
            </a:r>
            <a:endParaRPr lang="en-GB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1C63CE3D-0605-AA4E-A1F4-EFE4F9D62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ektangel 12">
            <a:hlinkClick r:id="rId3"/>
            <a:extLst>
              <a:ext uri="{FF2B5EF4-FFF2-40B4-BE49-F238E27FC236}">
                <a16:creationId xmlns:a16="http://schemas.microsoft.com/office/drawing/2014/main" id="{5774EA46-AE2E-4B42-915B-F59E7E86566A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err="1">
                <a:solidFill>
                  <a:schemeClr val="bg1"/>
                </a:solidFill>
              </a:rPr>
              <a:t>https</a:t>
            </a:r>
            <a:r>
              <a:rPr lang="da-DK" sz="1100">
                <a:solidFill>
                  <a:schemeClr val="bg1"/>
                </a:solidFill>
              </a:rPr>
              <a:t>://</a:t>
            </a:r>
            <a:r>
              <a:rPr lang="da-DK" sz="1100" err="1">
                <a:solidFill>
                  <a:schemeClr val="bg1"/>
                </a:solidFill>
              </a:rPr>
              <a:t>schultzinformation.sharepoint.com</a:t>
            </a:r>
            <a:r>
              <a:rPr lang="da-DK" sz="1100">
                <a:solidFill>
                  <a:schemeClr val="bg1"/>
                </a:solidFill>
              </a:rPr>
              <a:t>/</a:t>
            </a:r>
            <a:r>
              <a:rPr lang="da-DK" sz="1100" err="1">
                <a:solidFill>
                  <a:schemeClr val="bg1"/>
                </a:solidFill>
              </a:rPr>
              <a:t>guiderogstandarder</a:t>
            </a:r>
            <a:r>
              <a:rPr lang="da-DK" sz="1100">
                <a:solidFill>
                  <a:schemeClr val="bg1"/>
                </a:solidFill>
              </a:rPr>
              <a:t>/Billeder</a:t>
            </a:r>
          </a:p>
        </p:txBody>
      </p:sp>
    </p:spTree>
    <p:extLst>
      <p:ext uri="{BB962C8B-B14F-4D97-AF65-F5344CB8AC3E}">
        <p14:creationId xmlns:p14="http://schemas.microsoft.com/office/powerpoint/2010/main" val="1870824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70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AD81CDC1-62C5-DE46-9983-2CD2F4604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lede 3" descr="Et billede, der indeholder tekst, bærbar computer, person, indendørs&#10;&#10;Automatisk genereret beskrivelse">
            <a:extLst>
              <a:ext uri="{FF2B5EF4-FFF2-40B4-BE49-F238E27FC236}">
                <a16:creationId xmlns:a16="http://schemas.microsoft.com/office/drawing/2014/main" id="{599BD768-9DEE-C246-A97D-21C31684B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74" y="8195"/>
            <a:ext cx="4600275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1FF2D961-A88C-6547-9530-28337FC5A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949" y="660151"/>
            <a:ext cx="5886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217395-DE5D-B14E-B683-88C9460910F7}"/>
              </a:ext>
            </a:extLst>
          </p:cNvPr>
          <p:cNvSpPr>
            <a:spLocks/>
          </p:cNvSpPr>
          <p:nvPr userDrawn="1"/>
        </p:nvSpPr>
        <p:spPr>
          <a:xfrm flipV="1">
            <a:off x="5157503" y="753140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1C1AEB90-0417-A34A-B564-277F406E32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777" y="1951204"/>
            <a:ext cx="5886451" cy="4008437"/>
          </a:xfrm>
        </p:spPr>
        <p:txBody>
          <a:bodyPr>
            <a:noAutofit/>
          </a:bodyPr>
          <a:lstStyle>
            <a:lvl1pPr marL="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2pPr>
            <a:lvl3pPr marL="648000" indent="-216000">
              <a:lnSpc>
                <a:spcPct val="100000"/>
              </a:lnSpc>
              <a:spcAft>
                <a:spcPts val="600"/>
              </a:spcAft>
              <a:tabLst/>
              <a:defRPr/>
            </a:lvl3pPr>
            <a:lvl4pPr marL="1005750" indent="-2857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/>
            </a:lvl4pPr>
            <a:lvl5pPr marL="71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8"/>
            <a:endParaRPr lang="da-DK" noProof="0" dirty="0"/>
          </a:p>
          <a:p>
            <a:pPr lvl="6"/>
            <a:endParaRPr lang="da-DK" noProof="0" dirty="0"/>
          </a:p>
          <a:p>
            <a:pPr lvl="8"/>
            <a:endParaRPr lang="da-DK" noProof="0" dirty="0"/>
          </a:p>
          <a:p>
            <a:pPr lvl="3"/>
            <a:endParaRPr lang="da-DK" noProof="0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65BCB8D-DAB8-F240-95FE-0E5054AB7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1E56BF2B-B888-DB43-81A0-F40618657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 userDrawn="1">
          <p15:clr>
            <a:srgbClr val="FBAE40"/>
          </p15:clr>
        </p15:guide>
        <p15:guide id="2" pos="4576" userDrawn="1">
          <p15:clr>
            <a:srgbClr val="FBAE40"/>
          </p15:clr>
        </p15:guide>
        <p15:guide id="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6589935-4281-684C-B00C-F92F3F1B2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 descr="Et billede, der indeholder person, indendørs, vindue&#10;&#10;Automatisk genereret beskrivelse">
            <a:extLst>
              <a:ext uri="{FF2B5EF4-FFF2-40B4-BE49-F238E27FC236}">
                <a16:creationId xmlns:a16="http://schemas.microsoft.com/office/drawing/2014/main" id="{85256998-6D38-1544-934A-C258D42D5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75" y="-8195"/>
            <a:ext cx="4655203" cy="687438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83D6BD8-7702-8342-884C-CBF4D90B8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949" y="660151"/>
            <a:ext cx="5886559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9" name="Retvinklet trekant 18">
            <a:extLst>
              <a:ext uri="{FF2B5EF4-FFF2-40B4-BE49-F238E27FC236}">
                <a16:creationId xmlns:a16="http://schemas.microsoft.com/office/drawing/2014/main" id="{7B51C3B6-8511-8F40-B86A-E17A7F1B507E}"/>
              </a:ext>
            </a:extLst>
          </p:cNvPr>
          <p:cNvSpPr>
            <a:spLocks/>
          </p:cNvSpPr>
          <p:nvPr userDrawn="1"/>
        </p:nvSpPr>
        <p:spPr>
          <a:xfrm flipV="1">
            <a:off x="5157503" y="753140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3AA6414-1446-3943-B92C-984BDC84ED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777" y="2027244"/>
            <a:ext cx="5886451" cy="4008437"/>
          </a:xfrm>
        </p:spPr>
        <p:txBody>
          <a:bodyPr>
            <a:noAutofit/>
          </a:bodyPr>
          <a:lstStyle>
            <a:lvl1pPr marL="216000" indent="-216000" defTabSz="7200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32000" indent="-216000">
              <a:buFont typeface="Arial" panose="020B0604020202020204" pitchFamily="34" charset="0"/>
              <a:buChar char="•"/>
              <a:defRPr/>
            </a:lvl2pPr>
            <a:lvl3pPr marL="648000">
              <a:defRPr sz="2000"/>
            </a:lvl3pPr>
            <a:lvl4pPr marL="558900" indent="-342900">
              <a:buFont typeface="Arial" panose="020B0604020202020204" pitchFamily="34" charset="0"/>
              <a:buChar char="•"/>
              <a:defRPr/>
            </a:lvl4pPr>
            <a:lvl5pPr marL="223200" indent="-216000">
              <a:buFont typeface="Arial" panose="020B0604020202020204" pitchFamily="34" charset="0"/>
              <a:buChar char="•"/>
              <a:defRPr/>
            </a:lvl5pPr>
            <a:lvl6pPr>
              <a:defRPr sz="2000"/>
            </a:lvl6pPr>
          </a:lstStyle>
          <a:p>
            <a:pPr lvl="0"/>
            <a:r>
              <a:rPr lang="da-DK" noProof="0"/>
              <a:t>Klik for at tilføje punkt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  <a:p>
            <a:pPr lvl="1"/>
            <a:endParaRPr lang="da-DK" noProof="0"/>
          </a:p>
          <a:p>
            <a:pPr lvl="2"/>
            <a:endParaRPr lang="da-DK" noProof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FA178A1-1DBA-0B4A-8297-B3C4CFB80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AB1FEA94-CD62-0F4C-BA72-CC5A8F476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693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 userDrawn="1">
          <p15:clr>
            <a:srgbClr val="FBAE40"/>
          </p15:clr>
        </p15:guide>
        <p15:guide id="2" pos="457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tilføj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6589935-4281-684C-B00C-F92F3F1B2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ladsholder til slidenummer 2">
            <a:extLst>
              <a:ext uri="{FF2B5EF4-FFF2-40B4-BE49-F238E27FC236}">
                <a16:creationId xmlns:a16="http://schemas.microsoft.com/office/drawing/2014/main" id="{B16CB1A1-E7DC-284B-B5F4-1A427921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2585" y="639188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C47CD7-D7FE-1648-B050-27C0F03B9053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D937DE-A287-4C49-AD34-67E33FCDDC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" y="0"/>
            <a:ext cx="4583113" cy="6858000"/>
          </a:xfrm>
          <a:prstGeom prst="rect">
            <a:avLst/>
          </a:prstGeom>
          <a:solidFill>
            <a:srgbClr val="F2EEE7">
              <a:alpha val="56078"/>
            </a:srgb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/>
            </a:br>
            <a:br>
              <a:rPr lang="da-DK"/>
            </a:br>
            <a:br>
              <a:rPr lang="da-DK"/>
            </a:br>
            <a:br>
              <a:rPr lang="da-DK"/>
            </a:br>
            <a:r>
              <a:rPr lang="da-DK"/>
              <a:t>Klik for at tilføje billede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7C12684-5C15-FC43-AC5B-28449DEC0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949" y="660151"/>
            <a:ext cx="5886559" cy="11309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5" name="Retvinklet trekant 14">
            <a:extLst>
              <a:ext uri="{FF2B5EF4-FFF2-40B4-BE49-F238E27FC236}">
                <a16:creationId xmlns:a16="http://schemas.microsoft.com/office/drawing/2014/main" id="{668DDBC5-4DF9-C446-AE46-8C5BF29CF50B}"/>
              </a:ext>
            </a:extLst>
          </p:cNvPr>
          <p:cNvSpPr>
            <a:spLocks/>
          </p:cNvSpPr>
          <p:nvPr userDrawn="1"/>
        </p:nvSpPr>
        <p:spPr>
          <a:xfrm flipV="1">
            <a:off x="5157503" y="753140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86DE3D2E-BA60-6541-A4A6-16C6CAB2AA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8777" y="1951204"/>
            <a:ext cx="5886451" cy="40084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2pPr>
            <a:lvl3pPr marL="648000">
              <a:lnSpc>
                <a:spcPct val="100000"/>
              </a:lnSpc>
              <a:spcAft>
                <a:spcPts val="600"/>
              </a:spcAft>
              <a:defRPr/>
            </a:lvl3pPr>
            <a:lvl4pPr marL="864000" indent="-216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4pPr>
            <a:lvl5pPr marL="1080000" indent="-216000">
              <a:buFont typeface="Arial" panose="020B0604020202020204" pitchFamily="34" charset="0"/>
              <a:buChar char="•"/>
              <a:defRPr sz="1800"/>
            </a:lvl5pPr>
            <a:lvl6pPr marL="1260000">
              <a:defRPr/>
            </a:lvl6pPr>
            <a:lvl7pPr marL="1440000" indent="-180000">
              <a:spcBef>
                <a:spcPts val="0"/>
              </a:spcBef>
              <a:spcAft>
                <a:spcPts val="450"/>
              </a:spcAft>
              <a:defRPr sz="1800"/>
            </a:lvl7pPr>
            <a:lvl8pPr marL="1620000" indent="-180000">
              <a:spcBef>
                <a:spcPts val="0"/>
              </a:spcBef>
              <a:spcAft>
                <a:spcPts val="450"/>
              </a:spcAft>
              <a:defRPr sz="1800"/>
            </a:lvl8pPr>
            <a:lvl9pPr marL="1800000" indent="-180000">
              <a:spcBef>
                <a:spcPts val="0"/>
              </a:spcBef>
              <a:spcAft>
                <a:spcPts val="450"/>
              </a:spcAft>
              <a:defRPr sz="1800"/>
            </a:lvl9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  <a:p>
            <a:pPr lvl="2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8"/>
            <a:endParaRPr lang="da-DK" noProof="0"/>
          </a:p>
          <a:p>
            <a:pPr lvl="4"/>
            <a:endParaRPr lang="da-DK" noProof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F212E8F-581E-A74A-9BC8-CE5587ACB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6" name="Pladsholder til slidenummer 5">
            <a:extLst>
              <a:ext uri="{FF2B5EF4-FFF2-40B4-BE49-F238E27FC236}">
                <a16:creationId xmlns:a16="http://schemas.microsoft.com/office/drawing/2014/main" id="{5DF54880-3993-0243-8F92-572499278F8F}"/>
              </a:ext>
            </a:extLst>
          </p:cNvPr>
          <p:cNvSpPr txBox="1">
            <a:spLocks/>
          </p:cNvSpPr>
          <p:nvPr userDrawn="1"/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a-DK"/>
            </a:defPPr>
            <a:lvl1pPr marL="0" algn="l" defTabSz="121917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ktangel 11">
            <a:hlinkClick r:id="rId4"/>
            <a:extLst>
              <a:ext uri="{FF2B5EF4-FFF2-40B4-BE49-F238E27FC236}">
                <a16:creationId xmlns:a16="http://schemas.microsoft.com/office/drawing/2014/main" id="{9FC8D876-1E27-634D-AA60-046C18254E18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err="1">
                <a:solidFill>
                  <a:schemeClr val="bg1"/>
                </a:solidFill>
              </a:rPr>
              <a:t>https</a:t>
            </a:r>
            <a:r>
              <a:rPr lang="da-DK" sz="1100">
                <a:solidFill>
                  <a:schemeClr val="bg1"/>
                </a:solidFill>
              </a:rPr>
              <a:t>://</a:t>
            </a:r>
            <a:r>
              <a:rPr lang="da-DK" sz="1100" err="1">
                <a:solidFill>
                  <a:schemeClr val="bg1"/>
                </a:solidFill>
              </a:rPr>
              <a:t>schultzinformation.sharepoint.com</a:t>
            </a:r>
            <a:r>
              <a:rPr lang="da-DK" sz="1100">
                <a:solidFill>
                  <a:schemeClr val="bg1"/>
                </a:solidFill>
              </a:rPr>
              <a:t>/</a:t>
            </a:r>
            <a:r>
              <a:rPr lang="da-DK" sz="1100" err="1">
                <a:solidFill>
                  <a:schemeClr val="bg1"/>
                </a:solidFill>
              </a:rPr>
              <a:t>guiderogstandarder</a:t>
            </a:r>
            <a:r>
              <a:rPr lang="da-DK" sz="1100">
                <a:solidFill>
                  <a:schemeClr val="bg1"/>
                </a:solidFill>
              </a:rPr>
              <a:t>/Billeder</a:t>
            </a:r>
          </a:p>
        </p:txBody>
      </p:sp>
    </p:spTree>
    <p:extLst>
      <p:ext uri="{BB962C8B-B14F-4D97-AF65-F5344CB8AC3E}">
        <p14:creationId xmlns:p14="http://schemas.microsoft.com/office/powerpoint/2010/main" val="3059778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datan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>
            <a:extLst>
              <a:ext uri="{FF2B5EF4-FFF2-40B4-BE49-F238E27FC236}">
                <a16:creationId xmlns:a16="http://schemas.microsoft.com/office/drawing/2014/main" id="{46E5DC29-98D8-4841-8D06-672302255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138125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3143627-7F2A-7F45-B04E-EB17D6E4C867}"/>
              </a:ext>
            </a:extLst>
          </p:cNvPr>
          <p:cNvSpPr/>
          <p:nvPr userDrawn="1"/>
        </p:nvSpPr>
        <p:spPr>
          <a:xfrm>
            <a:off x="9130005" y="0"/>
            <a:ext cx="400812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1545724-3DB9-2145-923E-7C619A1EF0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07483" y="844878"/>
            <a:ext cx="3281396" cy="663575"/>
          </a:xfrm>
          <a:prstGeom prst="rect">
            <a:avLst/>
          </a:prstGeom>
        </p:spPr>
        <p:txBody>
          <a:bodyPr anchor="b">
            <a:noAutofit/>
          </a:bodyPr>
          <a:lstStyle>
            <a:lvl1pPr marL="29633" indent="0">
              <a:spcAft>
                <a:spcPts val="0"/>
              </a:spcAft>
              <a:buNone/>
              <a:tabLst/>
              <a:defRPr sz="1400" b="1" i="0" baseline="0"/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9ABFCCFC-EE8C-394B-8B5F-D49BFBF600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07488" y="2239080"/>
            <a:ext cx="3281391" cy="76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45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1pPr>
            <a:lvl2pPr>
              <a:defRPr sz="60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>
              <a:defRPr sz="2667" baseline="0">
                <a:latin typeface="+mn-lt"/>
              </a:defRPr>
            </a:lvl3pPr>
            <a:lvl4pPr>
              <a:defRPr sz="2667" baseline="0">
                <a:latin typeface="+mn-lt"/>
              </a:defRPr>
            </a:lvl4pPr>
            <a:lvl5pPr>
              <a:defRPr sz="2667" baseline="0">
                <a:latin typeface="+mn-lt"/>
              </a:defRPr>
            </a:lvl5pPr>
          </a:lstStyle>
          <a:p>
            <a:pPr lvl="0"/>
            <a:r>
              <a:rPr lang="da-DK" dirty="0"/>
              <a:t>100%</a:t>
            </a:r>
          </a:p>
        </p:txBody>
      </p:sp>
      <p:sp>
        <p:nvSpPr>
          <p:cNvPr id="23" name="Pladsholder til tekst 5">
            <a:extLst>
              <a:ext uri="{FF2B5EF4-FFF2-40B4-BE49-F238E27FC236}">
                <a16:creationId xmlns:a16="http://schemas.microsoft.com/office/drawing/2014/main" id="{61AC6E59-A975-9143-ACD5-A4AAA1096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07483" y="1651806"/>
            <a:ext cx="3281396" cy="5190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1500" b="0" i="0" baseline="0">
                <a:solidFill>
                  <a:schemeClr val="accent1"/>
                </a:solidFill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8F45EE0E-5091-014F-9F51-51E0565330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17331" y="3577640"/>
            <a:ext cx="3281396" cy="76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4500" b="1" i="0" baseline="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>
              <a:defRPr sz="60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>
              <a:defRPr sz="2667" baseline="0">
                <a:latin typeface="+mn-lt"/>
              </a:defRPr>
            </a:lvl3pPr>
            <a:lvl4pPr>
              <a:defRPr sz="2667" baseline="0">
                <a:latin typeface="+mn-lt"/>
              </a:defRPr>
            </a:lvl4pPr>
            <a:lvl5pPr>
              <a:defRPr sz="2667" baseline="0">
                <a:latin typeface="+mn-lt"/>
              </a:defRPr>
            </a:lvl5pPr>
          </a:lstStyle>
          <a:p>
            <a:pPr lvl="0"/>
            <a:r>
              <a:rPr lang="da-DK" dirty="0"/>
              <a:t>100%</a:t>
            </a:r>
          </a:p>
        </p:txBody>
      </p:sp>
      <p:sp>
        <p:nvSpPr>
          <p:cNvPr id="25" name="Pladsholder til tekst 5">
            <a:extLst>
              <a:ext uri="{FF2B5EF4-FFF2-40B4-BE49-F238E27FC236}">
                <a16:creationId xmlns:a16="http://schemas.microsoft.com/office/drawing/2014/main" id="{98CF92C1-1241-2A4B-8997-8DE7896D8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17331" y="3042543"/>
            <a:ext cx="3281396" cy="5190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1500" b="0" i="0" baseline="0">
                <a:solidFill>
                  <a:schemeClr val="accent2"/>
                </a:solidFill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E222CA85-CBDE-7A4F-BF9C-398D422B59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17331" y="4912304"/>
            <a:ext cx="3281396" cy="76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4500" b="1" i="0" baseline="0">
                <a:solidFill>
                  <a:schemeClr val="accent3"/>
                </a:solidFill>
                <a:latin typeface="Tahoma" panose="020B0604030504040204" pitchFamily="34" charset="0"/>
              </a:defRPr>
            </a:lvl1pPr>
            <a:lvl2pPr>
              <a:defRPr sz="6000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>
              <a:defRPr sz="2667" baseline="0">
                <a:latin typeface="+mn-lt"/>
              </a:defRPr>
            </a:lvl3pPr>
            <a:lvl4pPr>
              <a:defRPr sz="2667" baseline="0">
                <a:latin typeface="+mn-lt"/>
              </a:defRPr>
            </a:lvl4pPr>
            <a:lvl5pPr>
              <a:defRPr sz="2667" baseline="0">
                <a:latin typeface="+mn-lt"/>
              </a:defRPr>
            </a:lvl5pPr>
          </a:lstStyle>
          <a:p>
            <a:pPr lvl="0"/>
            <a:r>
              <a:rPr lang="da-DK" dirty="0"/>
              <a:t>100%</a:t>
            </a:r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E2404937-2DBC-8847-A823-F3365846A8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17331" y="4377203"/>
            <a:ext cx="3281396" cy="5190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tabLst/>
              <a:defRPr sz="1500" b="0" i="0" baseline="0">
                <a:solidFill>
                  <a:schemeClr val="accent3"/>
                </a:solidFill>
              </a:defRPr>
            </a:lvl1pPr>
            <a:lvl2pPr>
              <a:defRPr sz="2667" b="1" i="0" baseline="0"/>
            </a:lvl2pPr>
            <a:lvl3pPr>
              <a:defRPr sz="2667" b="1" i="0" baseline="0"/>
            </a:lvl3pPr>
            <a:lvl4pPr>
              <a:defRPr sz="2667" b="1" i="0" baseline="0"/>
            </a:lvl4pPr>
            <a:lvl5pPr>
              <a:defRPr sz="2667" b="1" i="0" baseline="0"/>
            </a:lvl5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7CB68239-E2E8-144A-A700-5BE2D0ADA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8" y="660151"/>
            <a:ext cx="6425367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9874F210-C377-CF42-B05B-0AD33DBC43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9779" y="2027244"/>
            <a:ext cx="6446936" cy="4008437"/>
          </a:xfrm>
        </p:spPr>
        <p:txBody>
          <a:bodyPr>
            <a:noAutofit/>
          </a:bodyPr>
          <a:lstStyle>
            <a:lvl1pPr marL="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/>
            </a:lvl2pPr>
            <a:lvl3pPr marL="648000" indent="-216000">
              <a:lnSpc>
                <a:spcPct val="100000"/>
              </a:lnSpc>
              <a:spcAft>
                <a:spcPts val="600"/>
              </a:spcAft>
              <a:tabLst/>
              <a:defRPr/>
            </a:lvl3pPr>
            <a:lvl4pPr marL="864000" indent="-216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lvl4pPr>
            <a:lvl5pPr marL="1080000" indent="-216000">
              <a:buSzPct val="100000"/>
              <a:buFont typeface="Arial" panose="020B0604020202020204" pitchFamily="34" charset="0"/>
              <a:buChar char="•"/>
              <a:defRPr sz="1800"/>
            </a:lvl5pPr>
            <a:lvl6pPr marL="1080000">
              <a:defRPr/>
            </a:lvl6pPr>
            <a:lvl7pPr marL="1296000" indent="-216000">
              <a:spcBef>
                <a:spcPts val="0"/>
              </a:spcBef>
              <a:spcAft>
                <a:spcPts val="450"/>
              </a:spcAft>
              <a:buSzPct val="100000"/>
              <a:defRPr sz="1800"/>
            </a:lvl7pPr>
            <a:lvl8pPr marL="1440000" indent="-216000">
              <a:spcBef>
                <a:spcPts val="0"/>
              </a:spcBef>
              <a:spcAft>
                <a:spcPts val="600"/>
              </a:spcAft>
              <a:defRPr sz="1800"/>
            </a:lvl8pPr>
            <a:lvl9pPr marL="1440000" indent="-216000">
              <a:spcBef>
                <a:spcPts val="0"/>
              </a:spcBef>
              <a:spcAft>
                <a:spcPts val="600"/>
              </a:spcAft>
              <a:defRPr sz="1800"/>
            </a:lvl9pPr>
          </a:lstStyle>
          <a:p>
            <a:pPr lvl="0"/>
            <a:r>
              <a:rPr lang="da-DK" noProof="0"/>
              <a:t>Klik for at tilføje punkt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2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4"/>
            <a:endParaRPr lang="da-DK" noProof="0"/>
          </a:p>
          <a:p>
            <a:pPr lvl="5"/>
            <a:endParaRPr lang="da-DK" noProof="0"/>
          </a:p>
          <a:p>
            <a:pPr lvl="8"/>
            <a:endParaRPr lang="da-DK" noProof="0"/>
          </a:p>
          <a:p>
            <a:pPr lvl="3"/>
            <a:endParaRPr lang="da-DK" noProof="0"/>
          </a:p>
          <a:p>
            <a:pPr lvl="3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  <a:p>
            <a:pPr lvl="3"/>
            <a:endParaRPr lang="da-DK" sz="1800" noProof="0"/>
          </a:p>
          <a:p>
            <a:pPr lvl="5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</p:txBody>
      </p:sp>
      <p:sp>
        <p:nvSpPr>
          <p:cNvPr id="41" name="Retvinklet trekant 40">
            <a:extLst>
              <a:ext uri="{FF2B5EF4-FFF2-40B4-BE49-F238E27FC236}">
                <a16:creationId xmlns:a16="http://schemas.microsoft.com/office/drawing/2014/main" id="{D24ECC08-60BD-2741-ABC6-8E299BAF667E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14DFD542-5A5E-6849-8E54-2FDACCE03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2583017" y="6223499"/>
            <a:ext cx="432000" cy="551576"/>
          </a:xfrm>
          <a:prstGeom prst="rect">
            <a:avLst/>
          </a:prstGeom>
        </p:spPr>
      </p:pic>
      <p:sp>
        <p:nvSpPr>
          <p:cNvPr id="18" name="Pladsholder til slidenummer 5">
            <a:extLst>
              <a:ext uri="{FF2B5EF4-FFF2-40B4-BE49-F238E27FC236}">
                <a16:creationId xmlns:a16="http://schemas.microsoft.com/office/drawing/2014/main" id="{16962F44-A01E-FF43-9376-67090C8F3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7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76" userDrawn="1">
          <p15:clr>
            <a:srgbClr val="FBAE40"/>
          </p15:clr>
        </p15:guide>
        <p15:guide id="2" pos="617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C196FBBA-92E0-8542-9C62-B2501B9EA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A33F60-49F4-0347-BB08-E6C31535C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7" y="660151"/>
            <a:ext cx="8335121" cy="113094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9" name="Retvinklet trekant 18">
            <a:extLst>
              <a:ext uri="{FF2B5EF4-FFF2-40B4-BE49-F238E27FC236}">
                <a16:creationId xmlns:a16="http://schemas.microsoft.com/office/drawing/2014/main" id="{F26A49B6-9FE0-0D4E-91F7-B9E360EC35A5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9DFD5ABD-C6D4-9A41-9CFB-0BE3092832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73" y="1980000"/>
            <a:ext cx="8334375" cy="4008437"/>
          </a:xfrm>
        </p:spPr>
        <p:txBody>
          <a:bodyPr tIns="54000">
            <a:noAutofit/>
          </a:bodyPr>
          <a:lstStyle>
            <a:lvl1pPr marL="216000" indent="-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/>
            </a:lvl1pPr>
            <a:lvl2pPr marL="432000" indent="-216000">
              <a:lnSpc>
                <a:spcPct val="100000"/>
              </a:lnSpc>
              <a:buFont typeface="Arial" panose="020B0604020202020204" pitchFamily="34" charset="0"/>
              <a:buChar char="•"/>
              <a:defRPr sz="2000" baseline="0"/>
            </a:lvl2pPr>
            <a:lvl3pPr marL="648000">
              <a:lnSpc>
                <a:spcPct val="100000"/>
              </a:lnSpc>
              <a:defRPr sz="2000"/>
            </a:lvl3pPr>
            <a:lvl4pPr marL="648000" indent="-216000">
              <a:buFont typeface="Arial" panose="020B0604020202020204" pitchFamily="34" charset="0"/>
              <a:buChar char="•"/>
              <a:defRPr/>
            </a:lvl4pPr>
            <a:lvl5pPr marL="648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noProof="0"/>
              <a:t>Klik for at tilføje tekst eller indholdsobjekt</a:t>
            </a:r>
          </a:p>
          <a:p>
            <a:pPr lvl="1"/>
            <a:r>
              <a:rPr lang="da-DK" noProof="0"/>
              <a:t>Klik for at tilføj tekst på andet niveau</a:t>
            </a:r>
          </a:p>
          <a:p>
            <a:pPr lvl="8"/>
            <a:endParaRPr lang="da-DK" noProof="0"/>
          </a:p>
          <a:p>
            <a:pPr lvl="1"/>
            <a:endParaRPr lang="da-DK" noProof="0"/>
          </a:p>
          <a:p>
            <a:pPr lvl="5"/>
            <a:endParaRPr lang="da-DK" noProof="0"/>
          </a:p>
          <a:p>
            <a:pPr lvl="3"/>
            <a:endParaRPr lang="da-DK" noProof="0"/>
          </a:p>
          <a:p>
            <a:pPr lvl="4"/>
            <a:endParaRPr lang="da-DK" noProof="0"/>
          </a:p>
          <a:p>
            <a:pPr lvl="2"/>
            <a:endParaRPr lang="da-DK" noProof="0"/>
          </a:p>
          <a:p>
            <a:pPr lvl="2"/>
            <a:endParaRPr lang="da-DK" noProof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51CFA47-32CA-2F4A-A126-BAAADEBC9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04DB285F-2614-5745-994D-EDEE91828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75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overskrift + stort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BD3D1E8-8A38-6E43-B40F-2A641CD8E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13"/>
            <a:ext cx="12192000" cy="6858000"/>
          </a:xfrm>
          <a:prstGeom prst="rect">
            <a:avLst/>
          </a:prstGeom>
        </p:spPr>
      </p:pic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9DFD5ABD-C6D4-9A41-9CFB-0BE3092832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9675" y="1306289"/>
            <a:ext cx="10620012" cy="4729389"/>
          </a:xfrm>
        </p:spPr>
        <p:txBody>
          <a:bodyPr>
            <a:noAutofit/>
          </a:bodyPr>
          <a:lstStyle>
            <a:lvl1pPr marL="216000" indent="-2160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/>
            </a:lvl1pPr>
            <a:lvl2pPr marL="432000" indent="-216000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lvl2pPr>
            <a:lvl3pPr marL="648000">
              <a:lnSpc>
                <a:spcPct val="100000"/>
              </a:lnSpc>
              <a:spcAft>
                <a:spcPts val="600"/>
              </a:spcAft>
              <a:defRPr/>
            </a:lvl3pPr>
            <a:lvl4pPr marL="648000" indent="-216000">
              <a:buFont typeface="Arial" panose="020B0604020202020204" pitchFamily="34" charset="0"/>
              <a:buChar char="•"/>
              <a:defRPr sz="1800"/>
            </a:lvl4pPr>
            <a:lvl5pPr marL="648000" indent="-2160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da-DK" noProof="0"/>
              <a:t>Klik for at tilføje tekst eller indholdsobjekt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5"/>
            <a:endParaRPr lang="da-DK" noProof="0"/>
          </a:p>
          <a:p>
            <a:pPr lvl="8"/>
            <a:endParaRPr lang="da-DK" noProof="0"/>
          </a:p>
          <a:p>
            <a:pPr lvl="6"/>
            <a:endParaRPr lang="da-DK" noProof="0"/>
          </a:p>
          <a:p>
            <a:pPr lvl="3"/>
            <a:endParaRPr lang="da-DK" sz="1800" noProof="0"/>
          </a:p>
          <a:p>
            <a:pPr lvl="8"/>
            <a:endParaRPr lang="da-DK" noProof="0"/>
          </a:p>
          <a:p>
            <a:pPr lvl="3"/>
            <a:endParaRPr lang="da-DK" noProof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FAD4919-6B17-154D-BD4C-86BAD6BE5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08" y="721418"/>
            <a:ext cx="10346663" cy="4851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4" name="Retvinklet trekant 13">
            <a:extLst>
              <a:ext uri="{FF2B5EF4-FFF2-40B4-BE49-F238E27FC236}">
                <a16:creationId xmlns:a16="http://schemas.microsoft.com/office/drawing/2014/main" id="{03C8929D-D913-6641-9C36-C4678CCFBC92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56CA8E6A-2B75-C346-B837-109DAF856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30EE9B60-16AE-304C-BC03-891D1F05E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7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76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2 x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BD3D1E8-8A38-6E43-B40F-2A641CD8E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A33F60-49F4-0347-BB08-E6C31535C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09" y="660151"/>
            <a:ext cx="10338747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9DFD5ABD-C6D4-9A41-9CFB-0BE3092832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73" y="2027244"/>
            <a:ext cx="5164137" cy="40084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tabLst/>
              <a:defRPr sz="2000"/>
            </a:lvl1pPr>
            <a:lvl2pPr>
              <a:lnSpc>
                <a:spcPct val="100000"/>
              </a:lnSpc>
              <a:spcAft>
                <a:spcPts val="1600"/>
              </a:spcAft>
              <a:defRPr/>
            </a:lvl2pPr>
            <a:lvl3pPr>
              <a:lnSpc>
                <a:spcPct val="100000"/>
              </a:lnSpc>
              <a:spcAft>
                <a:spcPts val="1600"/>
              </a:spcAft>
              <a:defRPr/>
            </a:lvl3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4EC2B89C-C041-4D4F-A760-76217778676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09261" y="2027244"/>
            <a:ext cx="5164137" cy="40084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1600"/>
              </a:spcAft>
              <a:buFont typeface="Arial" panose="020B0604020202020204" pitchFamily="34" charset="0"/>
              <a:buNone/>
              <a:tabLst/>
              <a:defRPr sz="2000"/>
            </a:lvl1pPr>
            <a:lvl2pPr>
              <a:lnSpc>
                <a:spcPct val="100000"/>
              </a:lnSpc>
              <a:spcAft>
                <a:spcPts val="1600"/>
              </a:spcAft>
              <a:defRPr/>
            </a:lvl2pPr>
            <a:lvl3pPr>
              <a:lnSpc>
                <a:spcPct val="100000"/>
              </a:lnSpc>
              <a:spcAft>
                <a:spcPts val="1600"/>
              </a:spcAft>
              <a:defRPr/>
            </a:lvl3pPr>
          </a:lstStyle>
          <a:p>
            <a:pPr lvl="0"/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indholdsobjekt</a:t>
            </a:r>
          </a:p>
        </p:txBody>
      </p:sp>
      <p:sp>
        <p:nvSpPr>
          <p:cNvPr id="14" name="Retvinklet trekant 13">
            <a:extLst>
              <a:ext uri="{FF2B5EF4-FFF2-40B4-BE49-F238E27FC236}">
                <a16:creationId xmlns:a16="http://schemas.microsoft.com/office/drawing/2014/main" id="{0315FB79-07D3-FD41-86B7-8A4B739ECB40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487A353-927E-874F-8484-67673145DD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3" name="Pladsholder til slidenummer 5">
            <a:extLst>
              <a:ext uri="{FF2B5EF4-FFF2-40B4-BE49-F238E27FC236}">
                <a16:creationId xmlns:a16="http://schemas.microsoft.com/office/drawing/2014/main" id="{19FCF846-546E-1F43-8A32-116BC7059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7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947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B5D20FD-396B-5144-A0A9-3BD670F75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64C981E-7AAA-704B-9D85-65B10BDF3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08" y="660151"/>
            <a:ext cx="10349656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2" name="Retvinklet trekant 11">
            <a:extLst>
              <a:ext uri="{FF2B5EF4-FFF2-40B4-BE49-F238E27FC236}">
                <a16:creationId xmlns:a16="http://schemas.microsoft.com/office/drawing/2014/main" id="{07F594CC-73E1-FE4A-B03E-D1E0F51653A2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4101465-D6E6-8C48-BB6E-6CBA57ED8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3" name="Pladsholder til SmartArt 2">
            <a:extLst>
              <a:ext uri="{FF2B5EF4-FFF2-40B4-BE49-F238E27FC236}">
                <a16:creationId xmlns:a16="http://schemas.microsoft.com/office/drawing/2014/main" id="{6EDCC443-DE7B-B846-9473-C14E989478A4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931863" y="1910446"/>
            <a:ext cx="10348912" cy="4137932"/>
          </a:xfrm>
        </p:spPr>
        <p:txBody>
          <a:bodyPr anchor="ctr">
            <a:noAutofit/>
          </a:bodyPr>
          <a:lstStyle>
            <a:lvl1pPr marL="10584" indent="0" algn="ctr">
              <a:buNone/>
              <a:defRPr sz="20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Smart-Art grafik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07D8DD51-2897-664D-BE2E-B9B043DBB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6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7" userDrawn="1">
          <p15:clr>
            <a:srgbClr val="FBAE40"/>
          </p15:clr>
        </p15:guide>
        <p15:guide id="2" pos="94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 Grafisk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4E58D0A-C373-784F-8305-35663EB9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68696" y="-8668"/>
            <a:ext cx="12420000" cy="6995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9C0167A-0166-C04F-952D-C2C0C76A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1234620"/>
            <a:ext cx="1585575" cy="939600"/>
          </a:xfrm>
          <a:prstGeom prst="rect">
            <a:avLst/>
          </a:prstGeom>
        </p:spPr>
      </p:pic>
      <p:sp>
        <p:nvSpPr>
          <p:cNvPr id="9" name="Pladsholder til tekst 15">
            <a:extLst>
              <a:ext uri="{FF2B5EF4-FFF2-40B4-BE49-F238E27FC236}">
                <a16:creationId xmlns:a16="http://schemas.microsoft.com/office/drawing/2014/main" id="{BDF86F01-9ED3-C941-A4AE-0B1F1A9FB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317" y="2809757"/>
            <a:ext cx="7268327" cy="2768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  <a:lvl2pPr>
              <a:buFontTx/>
              <a:buNone/>
              <a:defRPr sz="4267"/>
            </a:lvl2pPr>
            <a:lvl3pPr>
              <a:buFontTx/>
              <a:buNone/>
              <a:defRPr sz="3733"/>
            </a:lvl3pPr>
            <a:lvl4pPr>
              <a:buFontTx/>
              <a:buNone/>
              <a:defRPr sz="3200"/>
            </a:lvl4pPr>
            <a:lvl5pPr>
              <a:buFontTx/>
              <a:buNone/>
              <a:defRPr sz="3200"/>
            </a:lvl5pPr>
          </a:lstStyle>
          <a:p>
            <a:pPr lvl="0"/>
            <a:r>
              <a:rPr lang="da-DK" dirty="0"/>
              <a:t>Klik for at tilføje titel </a:t>
            </a:r>
            <a:br>
              <a:rPr lang="da-DK" dirty="0"/>
            </a:br>
            <a:r>
              <a:rPr lang="da-DK" dirty="0"/>
              <a:t>på præsentationen </a:t>
            </a:r>
          </a:p>
        </p:txBody>
      </p:sp>
      <p:sp>
        <p:nvSpPr>
          <p:cNvPr id="10" name="Pladsholder til tekst 17">
            <a:extLst>
              <a:ext uri="{FF2B5EF4-FFF2-40B4-BE49-F238E27FC236}">
                <a16:creationId xmlns:a16="http://schemas.microsoft.com/office/drawing/2014/main" id="{A80EDF5B-7B03-8A46-B4F5-C88E017472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317" y="2051803"/>
            <a:ext cx="7268327" cy="546100"/>
          </a:xfrm>
        </p:spPr>
        <p:txBody>
          <a:bodyPr anchor="b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000" b="0" cap="all" baseline="0">
                <a:solidFill>
                  <a:schemeClr val="bg1"/>
                </a:solidFill>
              </a:defRPr>
            </a:lvl1pPr>
            <a:lvl2pPr indent="0">
              <a:buNone/>
              <a:defRPr sz="2667" cap="all" baseline="0">
                <a:solidFill>
                  <a:schemeClr val="tx1"/>
                </a:solidFill>
              </a:defRPr>
            </a:lvl2pPr>
            <a:lvl3pPr indent="0">
              <a:buNone/>
              <a:defRPr sz="2667" cap="all" baseline="0">
                <a:solidFill>
                  <a:schemeClr val="tx1"/>
                </a:solidFill>
              </a:defRPr>
            </a:lvl3pPr>
            <a:lvl4pPr indent="0">
              <a:buNone/>
              <a:defRPr sz="2667" cap="all" baseline="0">
                <a:solidFill>
                  <a:schemeClr val="tx1"/>
                </a:solidFill>
              </a:defRPr>
            </a:lvl4pPr>
            <a:lvl5pPr indent="0">
              <a:buNone/>
              <a:defRPr sz="2667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TILFØJ TEMA eller kunde</a:t>
            </a:r>
          </a:p>
        </p:txBody>
      </p:sp>
    </p:spTree>
    <p:extLst>
      <p:ext uri="{BB962C8B-B14F-4D97-AF65-F5344CB8AC3E}">
        <p14:creationId xmlns:p14="http://schemas.microsoft.com/office/powerpoint/2010/main" val="1676695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3">
          <p15:clr>
            <a:srgbClr val="FBAE40"/>
          </p15:clr>
        </p15:guide>
        <p15:guide id="2" pos="74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gram 3">
            <a:extLst>
              <a:ext uri="{FF2B5EF4-FFF2-40B4-BE49-F238E27FC236}">
                <a16:creationId xmlns:a16="http://schemas.microsoft.com/office/drawing/2014/main" id="{AD69E5FB-A63B-274C-AC5D-22A4D30B6C7F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931110" y="1910446"/>
            <a:ext cx="10349668" cy="41379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diagram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6428941-A296-A54F-BDC7-4AD2A7EF6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15" y="660151"/>
            <a:ext cx="10349657" cy="113094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9" name="Retvinklet trekant 8">
            <a:extLst>
              <a:ext uri="{FF2B5EF4-FFF2-40B4-BE49-F238E27FC236}">
                <a16:creationId xmlns:a16="http://schemas.microsoft.com/office/drawing/2014/main" id="{FEFB0887-3A35-6546-8142-A34785567055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CC9485CC-C104-EC4C-9937-AE3E9E3EE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3" userDrawn="1">
          <p15:clr>
            <a:srgbClr val="FBAE40"/>
          </p15:clr>
        </p15:guide>
        <p15:guide id="2" pos="94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Schul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7666502-D507-7B40-AD68-B7E24E131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465139F-25D8-9441-A093-17DBA09355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47CD7-D7FE-1648-B050-27C0F03B9053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EB567FA-301A-7B4E-AD0C-2BB7AB42D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16" y="-9326"/>
            <a:ext cx="5232415" cy="6928539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0B491865-F871-DA49-95EE-5712AD7DF287}"/>
              </a:ext>
            </a:extLst>
          </p:cNvPr>
          <p:cNvGrpSpPr/>
          <p:nvPr userDrawn="1"/>
        </p:nvGrpSpPr>
        <p:grpSpPr>
          <a:xfrm>
            <a:off x="5629575" y="1461214"/>
            <a:ext cx="5453584" cy="3980649"/>
            <a:chOff x="5629575" y="1413912"/>
            <a:chExt cx="5453584" cy="3980649"/>
          </a:xfrm>
        </p:grpSpPr>
        <p:sp>
          <p:nvSpPr>
            <p:cNvPr id="17" name="Retvinklet trekant 16">
              <a:extLst>
                <a:ext uri="{FF2B5EF4-FFF2-40B4-BE49-F238E27FC236}">
                  <a16:creationId xmlns:a16="http://schemas.microsoft.com/office/drawing/2014/main" id="{66A57534-ACEA-374D-819B-216D20B25A1D}"/>
                </a:ext>
              </a:extLst>
            </p:cNvPr>
            <p:cNvSpPr>
              <a:spLocks/>
            </p:cNvSpPr>
            <p:nvPr userDrawn="1"/>
          </p:nvSpPr>
          <p:spPr>
            <a:xfrm flipV="1">
              <a:off x="5640769" y="1467596"/>
              <a:ext cx="226800" cy="2268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b="0" i="0" noProof="0">
                <a:latin typeface="Tahoma" panose="020B0604030504040204" pitchFamily="34" charset="0"/>
              </a:endParaRP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43A21A4-E24D-DE4B-83CB-33D94B054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29575" y="1413912"/>
              <a:ext cx="5453584" cy="3980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903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7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Ekstern pay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767BB3-82B6-354B-83D8-1903D4E7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693" y="631673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ahoma" panose="020B0604030504040204" pitchFamily="34" charset="0"/>
              </a:defRPr>
            </a:lvl1pPr>
          </a:lstStyle>
          <a:p>
            <a:fld id="{47B78D73-5011-F846-9221-449F60BC72E2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A68FC8A-D8C9-5541-9537-F9FF2CB13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-27384"/>
            <a:ext cx="12265211" cy="6912000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22BD3188-5C3E-334A-A3EF-A37CACF39B9B}"/>
              </a:ext>
            </a:extLst>
          </p:cNvPr>
          <p:cNvSpPr txBox="1">
            <a:spLocks/>
          </p:cNvSpPr>
          <p:nvPr userDrawn="1"/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a-DK"/>
            </a:defPPr>
            <a:lvl1pPr marL="0" algn="l" defTabSz="121917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823C66-9136-CC46-8B62-200A46C1914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E191217-219D-1E43-934F-46D01BD135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406" y="-13856"/>
            <a:ext cx="13392000" cy="69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1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Ekstern pay-of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CFECCEB4-928C-AC4A-A265-A77537BD8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10"/>
            <a:ext cx="12196191" cy="687310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3D183AF-74FE-124E-8753-EE3F2A169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871" y="839"/>
            <a:ext cx="13411200" cy="6935895"/>
          </a:xfrm>
          <a:prstGeom prst="rect">
            <a:avLst/>
          </a:prstGeom>
        </p:spPr>
      </p:pic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475D5F93-C8E6-F64A-9A9E-E89C2C576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468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Ekstern pay-of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6BD6285-9A33-D540-B4AD-A9D049499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3D183AF-74FE-124E-8753-EE3F2A169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871" y="839"/>
            <a:ext cx="13411200" cy="6935895"/>
          </a:xfrm>
          <a:prstGeom prst="rect">
            <a:avLst/>
          </a:prstGeom>
        </p:spPr>
      </p:pic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302EB678-7730-CD49-B470-E54F13ABF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 pay-of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6BD6285-9A33-D540-B4AD-A9D049499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302EB678-7730-CD49-B470-E54F13ABF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10FE8E0-908D-454C-A414-A92BEFE15A50}"/>
              </a:ext>
            </a:extLst>
          </p:cNvPr>
          <p:cNvSpPr txBox="1"/>
          <p:nvPr userDrawn="1"/>
        </p:nvSpPr>
        <p:spPr>
          <a:xfrm>
            <a:off x="-2515207" y="2977269"/>
            <a:ext cx="2381336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b="1" noProof="0">
                <a:solidFill>
                  <a:schemeClr val="bg1"/>
                </a:solidFill>
              </a:rPr>
              <a:t>Intern </a:t>
            </a:r>
            <a:r>
              <a:rPr lang="da-DK" sz="2000" b="1" noProof="0" err="1">
                <a:solidFill>
                  <a:schemeClr val="bg1"/>
                </a:solidFill>
              </a:rPr>
              <a:t>pay-off</a:t>
            </a:r>
            <a:r>
              <a:rPr lang="da-DK" sz="2000" b="1" noProof="0">
                <a:solidFill>
                  <a:schemeClr val="bg1"/>
                </a:solidFill>
              </a:rPr>
              <a:t> </a:t>
            </a:r>
            <a:br>
              <a:rPr lang="da-DK" sz="2000" noProof="0">
                <a:solidFill>
                  <a:schemeClr val="bg1"/>
                </a:solidFill>
              </a:rPr>
            </a:br>
            <a:r>
              <a:rPr lang="da-DK" sz="2000" noProof="0">
                <a:solidFill>
                  <a:schemeClr val="bg1"/>
                </a:solidFill>
              </a:rPr>
              <a:t>Bruges </a:t>
            </a:r>
            <a:r>
              <a:rPr lang="da-DK" sz="2000" u="sng" noProof="0">
                <a:solidFill>
                  <a:schemeClr val="bg1"/>
                </a:solidFill>
              </a:rPr>
              <a:t>kun</a:t>
            </a:r>
            <a:r>
              <a:rPr lang="da-DK" sz="2000" noProof="0">
                <a:solidFill>
                  <a:schemeClr val="bg1"/>
                </a:solidFill>
              </a:rPr>
              <a:t> </a:t>
            </a:r>
            <a:br>
              <a:rPr lang="da-DK" sz="2000" noProof="0">
                <a:solidFill>
                  <a:schemeClr val="bg1"/>
                </a:solidFill>
              </a:rPr>
            </a:br>
            <a:r>
              <a:rPr lang="da-DK" sz="2000" noProof="0">
                <a:solidFill>
                  <a:schemeClr val="bg1"/>
                </a:solidFill>
              </a:rPr>
              <a:t>internt i Schultz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4519A94-EF2E-2D43-BDE9-AE566DE0B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29"/>
          <a:stretch/>
        </p:blipFill>
        <p:spPr>
          <a:xfrm>
            <a:off x="4727848" y="12811"/>
            <a:ext cx="8603464" cy="694458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EFB582D-0D0E-2647-AC1D-91C07C552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601"/>
          <a:stretch/>
        </p:blipFill>
        <p:spPr>
          <a:xfrm>
            <a:off x="-133871" y="839"/>
            <a:ext cx="5149751" cy="6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9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Pagebreaker / 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6F77379-427F-E54A-95A4-CE85363E6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F275802C-1642-C54A-8017-EE2453A7F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4080" y="1847664"/>
            <a:ext cx="7772400" cy="9747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609570" indent="0" algn="ctr">
              <a:buNone/>
              <a:defRPr/>
            </a:lvl2pPr>
            <a:lvl3pPr marL="1219139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</a:lstStyle>
          <a:p>
            <a:pPr lvl="0"/>
            <a:r>
              <a:rPr lang="da-DK" noProof="0"/>
              <a:t>KLIK FOR AT TILFØJE NUMMER PÅ AFSNIT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0B137E9-B8E7-FF4B-8BF2-85948AF02A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4080" y="3048002"/>
            <a:ext cx="7772400" cy="1798639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Klik for at tilføje overskrift </a:t>
            </a:r>
            <a:br>
              <a:rPr lang="da-DK" noProof="0"/>
            </a:br>
            <a:r>
              <a:rPr lang="da-DK" noProof="0"/>
              <a:t>på afsnit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FDD886C-2E40-4849-BA42-1E70C7F17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C4A38639-32B1-844D-9E5C-9A05921AF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505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Pagebreaker / 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FEC5250-9580-F34E-ADED-38035C8CE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2C9CB7B7-6C3D-0847-ABDA-074BBC45F8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4080" y="1847664"/>
            <a:ext cx="7772400" cy="9747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tx1"/>
                </a:solidFill>
              </a:defRPr>
            </a:lvl1pPr>
            <a:lvl2pPr marL="609570" indent="0" algn="ctr">
              <a:buNone/>
              <a:defRPr/>
            </a:lvl2pPr>
            <a:lvl3pPr marL="1219139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</a:lstStyle>
          <a:p>
            <a:pPr lvl="0"/>
            <a:r>
              <a:rPr lang="da-DK" noProof="0"/>
              <a:t>KLIK FOR AT TILFØJE NUMMER PÅ AFSNIT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FBC686E6-C703-6E43-9CF8-B9C86D84BE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4080" y="3048002"/>
            <a:ext cx="7772400" cy="1798639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Klik for at tilføje overskrift </a:t>
            </a:r>
            <a:br>
              <a:rPr lang="da-DK" noProof="0"/>
            </a:br>
            <a:r>
              <a:rPr lang="da-DK" noProof="0"/>
              <a:t>på afsnit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0BD48B7-97B8-1C40-8471-CEEBA8528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F8317FEF-F34A-4848-B30A-F66370C8A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601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Pagebreaker / 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0E820E6-B9A8-1B41-9732-8B96F67956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696" y="-98608"/>
            <a:ext cx="12718672" cy="7056000"/>
          </a:xfrm>
          <a:prstGeom prst="rect">
            <a:avLst/>
          </a:prstGeom>
        </p:spPr>
      </p:pic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5857D143-4180-CF4D-ABB1-8DFCC9A551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64080" y="1847664"/>
            <a:ext cx="7772400" cy="9747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tx1"/>
                </a:solidFill>
              </a:defRPr>
            </a:lvl1pPr>
            <a:lvl2pPr marL="609570" indent="0" algn="ctr">
              <a:buNone/>
              <a:defRPr/>
            </a:lvl2pPr>
            <a:lvl3pPr marL="1219139" indent="0" algn="ctr">
              <a:buNone/>
              <a:defRPr/>
            </a:lvl3pPr>
            <a:lvl4pPr marL="1828709" indent="0" algn="ctr">
              <a:buNone/>
              <a:defRPr/>
            </a:lvl4pPr>
            <a:lvl5pPr marL="2438278" indent="0" algn="ctr">
              <a:buNone/>
              <a:defRPr/>
            </a:lvl5pPr>
          </a:lstStyle>
          <a:p>
            <a:pPr lvl="0"/>
            <a:r>
              <a:rPr lang="da-DK" noProof="0"/>
              <a:t>KLIK FOR AT TILFØJE NUMMER PÅ AFSNIT</a:t>
            </a:r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F3FB4518-8C0C-9D46-A313-6B53FE0C8D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4080" y="3048002"/>
            <a:ext cx="7772400" cy="1798639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noProof="0"/>
              <a:t>Klik for at tilføje overskrift </a:t>
            </a:r>
            <a:br>
              <a:rPr lang="da-DK" noProof="0"/>
            </a:br>
            <a:r>
              <a:rPr lang="da-DK" noProof="0"/>
              <a:t>på afsnit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AEAC39-5F78-8243-A6EC-ED084CFCC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272E9E7C-0630-1943-84B8-472834644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434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/ testimonial + profi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ABC2C5D-21E9-F047-A7A2-94C4EE326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0B445367-00EC-7F44-BDD9-65AFF57AB73C}"/>
              </a:ext>
            </a:extLst>
          </p:cNvPr>
          <p:cNvGrpSpPr/>
          <p:nvPr userDrawn="1"/>
        </p:nvGrpSpPr>
        <p:grpSpPr>
          <a:xfrm>
            <a:off x="1763453" y="1976325"/>
            <a:ext cx="793280" cy="360000"/>
            <a:chOff x="1763453" y="1976325"/>
            <a:chExt cx="793280" cy="360000"/>
          </a:xfrm>
        </p:grpSpPr>
        <p:sp>
          <p:nvSpPr>
            <p:cNvPr id="12" name="Retvinklet trekant 11">
              <a:extLst>
                <a:ext uri="{FF2B5EF4-FFF2-40B4-BE49-F238E27FC236}">
                  <a16:creationId xmlns:a16="http://schemas.microsoft.com/office/drawing/2014/main" id="{2E6D9DC7-1865-AB47-BFE4-5E3C8E82910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2196733" y="1976325"/>
              <a:ext cx="360000" cy="36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>
                <a:latin typeface="Tahoma" panose="020B0604030504040204" pitchFamily="34" charset="0"/>
              </a:endParaRPr>
            </a:p>
          </p:txBody>
        </p:sp>
        <p:sp>
          <p:nvSpPr>
            <p:cNvPr id="13" name="Retvinklet trekant 12">
              <a:extLst>
                <a:ext uri="{FF2B5EF4-FFF2-40B4-BE49-F238E27FC236}">
                  <a16:creationId xmlns:a16="http://schemas.microsoft.com/office/drawing/2014/main" id="{15732666-91ED-CA49-97AD-411B94E7597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763453" y="1976325"/>
              <a:ext cx="360000" cy="36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>
                <a:latin typeface="Tahoma" panose="020B0604030504040204" pitchFamily="34" charset="0"/>
              </a:endParaRPr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3F6BF959-3CCB-554F-8DFA-3852FB15B2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7285" y="1901399"/>
            <a:ext cx="5636468" cy="3895045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aseline="0">
                <a:solidFill>
                  <a:srgbClr val="000000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A50A3F8-9EC2-CE47-9F27-14ED5D4A2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51902" y="1976439"/>
            <a:ext cx="1958975" cy="23606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Indsæt profilfoto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539FEB7-2FA6-104D-B7E0-01C186451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51902" y="4499001"/>
            <a:ext cx="2744699" cy="420048"/>
          </a:xfrm>
        </p:spPr>
        <p:txBody>
          <a:bodyPr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da-DK" noProof="0"/>
              <a:t>Navn Navnesen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96F2D24-F2EB-CB45-9136-2ECFDDF7EE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51901" y="4758111"/>
            <a:ext cx="2744699" cy="360040"/>
          </a:xfrm>
        </p:spPr>
        <p:txBody>
          <a:bodyPr wrap="square" bIns="36000" anchor="t">
            <a:noAutofit/>
          </a:bodyPr>
          <a:lstStyle>
            <a:lvl1pPr marL="0" indent="0" algn="l">
              <a:buNone/>
              <a:defRPr sz="1200" i="0"/>
            </a:lvl1pPr>
          </a:lstStyle>
          <a:p>
            <a:pPr lvl="0"/>
            <a:r>
              <a:rPr lang="da-DK" noProof="0"/>
              <a:t>Titel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C49AB904-A72E-C44C-B050-8BB3F6DDA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7" name="Pladsholder til tekst 4">
            <a:extLst>
              <a:ext uri="{FF2B5EF4-FFF2-40B4-BE49-F238E27FC236}">
                <a16:creationId xmlns:a16="http://schemas.microsoft.com/office/drawing/2014/main" id="{28195352-B6A7-9446-A275-790C76DD5E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51901" y="5013176"/>
            <a:ext cx="2744699" cy="360040"/>
          </a:xfrm>
        </p:spPr>
        <p:txBody>
          <a:bodyPr wrap="square" anchor="t">
            <a:noAutofit/>
          </a:bodyPr>
          <a:lstStyle>
            <a:lvl1pPr marL="0" indent="0" algn="l">
              <a:buNone/>
              <a:defRPr sz="1200" i="0"/>
            </a:lvl1pPr>
          </a:lstStyle>
          <a:p>
            <a:pPr lvl="0"/>
            <a:r>
              <a:rPr lang="da-DK" noProof="0"/>
              <a:t>Firma/organisation</a:t>
            </a:r>
          </a:p>
        </p:txBody>
      </p:sp>
      <p:sp>
        <p:nvSpPr>
          <p:cNvPr id="18" name="Pladsholder til slidenummer 5">
            <a:extLst>
              <a:ext uri="{FF2B5EF4-FFF2-40B4-BE49-F238E27FC236}">
                <a16:creationId xmlns:a16="http://schemas.microsoft.com/office/drawing/2014/main" id="{CFCBB9BC-345E-5647-B6D7-41EECFF75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96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 userDrawn="1">
          <p15:clr>
            <a:srgbClr val="FBAE40"/>
          </p15:clr>
        </p15:guide>
        <p15:guide id="2" pos="227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 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luk, øjne&#10;&#10;Automatisk genereret beskrivelse">
            <a:extLst>
              <a:ext uri="{FF2B5EF4-FFF2-40B4-BE49-F238E27FC236}">
                <a16:creationId xmlns:a16="http://schemas.microsoft.com/office/drawing/2014/main" id="{1DF60F35-34F9-244F-99A0-2C596CA93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22227" cy="68580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1214331-9F36-7848-AF74-EF01A26103FE}"/>
              </a:ext>
            </a:extLst>
          </p:cNvPr>
          <p:cNvSpPr/>
          <p:nvPr/>
        </p:nvSpPr>
        <p:spPr>
          <a:xfrm>
            <a:off x="1" y="4923694"/>
            <a:ext cx="12222227" cy="193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9BB7FA53-0296-2E41-A9C4-181BC1BDD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867" y="5321549"/>
            <a:ext cx="9239251" cy="53999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3400" cap="none" baseline="0"/>
            </a:lvl1pPr>
          </a:lstStyle>
          <a:p>
            <a:pPr lvl="0"/>
            <a:r>
              <a:rPr lang="da-DK" dirty="0"/>
              <a:t>Klik for at tilføje titel på præsentation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8D43805F-9883-F848-B67E-57B3346FD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" y="5911478"/>
            <a:ext cx="9228365" cy="631825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da-DK" dirty="0"/>
              <a:t>Klik for at tilføje underoverskrift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62012BB-9FAF-0C42-BDA4-42645CAC6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097" y="5775577"/>
            <a:ext cx="1584000" cy="9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7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3">
          <p15:clr>
            <a:srgbClr val="FBAE40"/>
          </p15:clr>
        </p15:guide>
        <p15:guide id="2" pos="5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/ testimonial + tilføj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E6589935-4281-684C-B00C-F92F3F1B2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4ED937DE-A287-4C49-AD34-67E33FCDDC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" y="0"/>
            <a:ext cx="4583113" cy="6858000"/>
          </a:xfrm>
          <a:prstGeom prst="rect">
            <a:avLst/>
          </a:prstGeom>
          <a:solidFill>
            <a:srgbClr val="F2EEE7">
              <a:alpha val="56078"/>
            </a:srgbClr>
          </a:solidFill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billede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D6C6FDF-1E7C-B044-887F-18CEA67EB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0572" y="1548452"/>
            <a:ext cx="5092136" cy="4158675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rgbClr val="000000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77357281-F458-3C4C-AC4B-96C6C783D9F4}"/>
              </a:ext>
            </a:extLst>
          </p:cNvPr>
          <p:cNvGrpSpPr/>
          <p:nvPr userDrawn="1"/>
        </p:nvGrpSpPr>
        <p:grpSpPr>
          <a:xfrm>
            <a:off x="5346743" y="1610561"/>
            <a:ext cx="793280" cy="360000"/>
            <a:chOff x="1763453" y="1976325"/>
            <a:chExt cx="793280" cy="360000"/>
          </a:xfrm>
        </p:grpSpPr>
        <p:sp>
          <p:nvSpPr>
            <p:cNvPr id="16" name="Retvinklet trekant 15">
              <a:extLst>
                <a:ext uri="{FF2B5EF4-FFF2-40B4-BE49-F238E27FC236}">
                  <a16:creationId xmlns:a16="http://schemas.microsoft.com/office/drawing/2014/main" id="{E545FA3D-4DD3-9A41-9563-721929C25DD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2196733" y="1976325"/>
              <a:ext cx="360000" cy="360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 noProof="0">
                <a:latin typeface="Tahoma" panose="020B0604030504040204" pitchFamily="34" charset="0"/>
              </a:endParaRPr>
            </a:p>
          </p:txBody>
        </p:sp>
        <p:sp>
          <p:nvSpPr>
            <p:cNvPr id="17" name="Retvinklet trekant 16">
              <a:extLst>
                <a:ext uri="{FF2B5EF4-FFF2-40B4-BE49-F238E27FC236}">
                  <a16:creationId xmlns:a16="http://schemas.microsoft.com/office/drawing/2014/main" id="{5011299E-197E-064D-8642-EB9FA621A00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763453" y="1976325"/>
              <a:ext cx="360000" cy="360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a-DK" sz="2400" b="0" i="0" noProof="0">
                <a:latin typeface="Tahoma" panose="020B0604030504040204" pitchFamily="34" charset="0"/>
              </a:endParaRPr>
            </a:p>
          </p:txBody>
        </p:sp>
      </p:grp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0CD475C-2A99-2F42-B2D1-E1C6F2D2BF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108" y="5806262"/>
            <a:ext cx="4886645" cy="457879"/>
          </a:xfrm>
        </p:spPr>
        <p:txBody>
          <a:bodyPr>
            <a:noAutofit/>
          </a:bodyPr>
          <a:lstStyle>
            <a:lvl1pPr marL="10584" indent="0" algn="r">
              <a:buNone/>
              <a:defRPr sz="1200" i="1"/>
            </a:lvl1pPr>
            <a:lvl2pPr marL="258220" indent="0">
              <a:buNone/>
              <a:defRPr sz="1600" i="1"/>
            </a:lvl2pPr>
            <a:lvl3pPr marL="501625" indent="0">
              <a:buNone/>
              <a:defRPr sz="1600" i="1"/>
            </a:lvl3pPr>
            <a:lvl4pPr marL="1151942" indent="0">
              <a:buNone/>
              <a:defRPr sz="1600" i="1"/>
            </a:lvl4pPr>
            <a:lvl5pPr marL="1535923" indent="0">
              <a:buNone/>
              <a:defRPr sz="1600" i="1"/>
            </a:lvl5pPr>
          </a:lstStyle>
          <a:p>
            <a:pPr lvl="0"/>
            <a:r>
              <a:rPr lang="da-DK" noProof="0"/>
              <a:t>Navn Navnesen, titel, firma/organisation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89475D3-C0BD-1046-9608-1385C319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97CF968C-E222-B64F-B503-8F453479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215768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itat / testimonia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8D80C13-1675-FB4D-A022-1DEB408B7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"/>
          <a:stretch/>
        </p:blipFill>
        <p:spPr>
          <a:xfrm>
            <a:off x="13" y="-81021"/>
            <a:ext cx="12225031" cy="69390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28164F-93BF-3844-B2F9-C68FCE4AAF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9358" y="2188201"/>
            <a:ext cx="4918935" cy="3643643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sp>
        <p:nvSpPr>
          <p:cNvPr id="6" name="Retvinklet trekant 5">
            <a:extLst>
              <a:ext uri="{FF2B5EF4-FFF2-40B4-BE49-F238E27FC236}">
                <a16:creationId xmlns:a16="http://schemas.microsoft.com/office/drawing/2014/main" id="{9D534511-7D09-934E-9DE1-88C745E86A6B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76825" y="2248155"/>
            <a:ext cx="360000" cy="360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sp>
        <p:nvSpPr>
          <p:cNvPr id="8" name="Retvinklet trekant 7">
            <a:extLst>
              <a:ext uri="{FF2B5EF4-FFF2-40B4-BE49-F238E27FC236}">
                <a16:creationId xmlns:a16="http://schemas.microsoft.com/office/drawing/2014/main" id="{6576BBB6-1EBE-164A-9823-FA1C72E5C960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743545" y="2248155"/>
            <a:ext cx="360000" cy="360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latin typeface="Tahoma" panose="020B060403050404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3D33E1B-E885-DE43-878F-B4F61E7AD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2DAD1336-8D61-774A-8302-1D35EA3FC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41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 userDrawn="1">
          <p15:clr>
            <a:srgbClr val="FBAE40"/>
          </p15:clr>
        </p15:guide>
        <p15:guide id="2" pos="615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itat / testimonial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ng&#10;&#10;Automatisk genereret beskrivelse">
            <a:extLst>
              <a:ext uri="{FF2B5EF4-FFF2-40B4-BE49-F238E27FC236}">
                <a16:creationId xmlns:a16="http://schemas.microsoft.com/office/drawing/2014/main" id="{F16DF98F-F53A-6940-B733-DCC78A663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1"/>
          <a:stretch/>
        </p:blipFill>
        <p:spPr>
          <a:xfrm>
            <a:off x="-1" y="7"/>
            <a:ext cx="12192001" cy="685799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FE85470-179E-9D44-AE01-6BF9EC764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267" y="842013"/>
            <a:ext cx="4557580" cy="3503943"/>
          </a:xfrm>
        </p:spPr>
        <p:txBody>
          <a:bodyPr tIns="0" anchor="t" anchorCtr="0">
            <a:noAutofit/>
          </a:bodyPr>
          <a:lstStyle>
            <a:lvl1pPr marL="0" marR="0" indent="0" algn="l" defTabSz="12191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tilføje citat eller testimonial</a:t>
            </a:r>
          </a:p>
        </p:txBody>
      </p:sp>
      <p:sp>
        <p:nvSpPr>
          <p:cNvPr id="10" name="Retvinklet trekant 9">
            <a:extLst>
              <a:ext uri="{FF2B5EF4-FFF2-40B4-BE49-F238E27FC236}">
                <a16:creationId xmlns:a16="http://schemas.microsoft.com/office/drawing/2014/main" id="{9AB56413-7944-AD4E-B05C-1DFC4BFD6612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182580" y="901953"/>
            <a:ext cx="360000" cy="360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" name="Retvinklet trekant 10">
            <a:extLst>
              <a:ext uri="{FF2B5EF4-FFF2-40B4-BE49-F238E27FC236}">
                <a16:creationId xmlns:a16="http://schemas.microsoft.com/office/drawing/2014/main" id="{B7D9B89E-D49E-434B-8919-235B0D0276D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749300" y="901953"/>
            <a:ext cx="360000" cy="360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CC6E301-BB92-5441-ABB7-E6D912D416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63CAF456-DD85-4842-9B50-42E07EA7F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5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" userDrawn="1">
          <p15:clr>
            <a:srgbClr val="FBAE40"/>
          </p15:clr>
        </p15:guide>
        <p15:guide id="2" pos="615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15">
            <a:extLst>
              <a:ext uri="{FF2B5EF4-FFF2-40B4-BE49-F238E27FC236}">
                <a16:creationId xmlns:a16="http://schemas.microsoft.com/office/drawing/2014/main" id="{30EB79D6-DF85-A64C-8998-F79C11E151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  <a:alpha val="65098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helsides foto</a:t>
            </a:r>
          </a:p>
        </p:txBody>
      </p:sp>
      <p:sp>
        <p:nvSpPr>
          <p:cNvPr id="5" name="Pladsholder til slidenummer 3">
            <a:extLst>
              <a:ext uri="{FF2B5EF4-FFF2-40B4-BE49-F238E27FC236}">
                <a16:creationId xmlns:a16="http://schemas.microsoft.com/office/drawing/2014/main" id="{94EBD305-F125-6249-B7C2-BE562C0C6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94301" y="6391896"/>
            <a:ext cx="2743200" cy="365125"/>
          </a:xfrm>
        </p:spPr>
        <p:txBody>
          <a:bodyPr/>
          <a:lstStyle/>
          <a:p>
            <a:fld id="{FAC47CD7-D7FE-1648-B050-27C0F03B9053}" type="slidenum">
              <a:rPr lang="da-DK" noProof="0" smtClean="0"/>
              <a:pPr/>
              <a:t>‹#›</a:t>
            </a:fld>
            <a:endParaRPr lang="da-DK" noProof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30357E3-15E3-1B40-806D-2F5CB2C5C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Rektangel 7">
            <a:hlinkClick r:id="rId3"/>
            <a:extLst>
              <a:ext uri="{FF2B5EF4-FFF2-40B4-BE49-F238E27FC236}">
                <a16:creationId xmlns:a16="http://schemas.microsoft.com/office/drawing/2014/main" id="{1F2117F4-3146-6047-B80D-F10196C3E57B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 noProof="0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noProof="0">
                <a:solidFill>
                  <a:schemeClr val="bg1"/>
                </a:solidFill>
              </a:rPr>
              <a:t>https://schultzinformation.sharepoint.com/guiderogstandarder/Billeder</a:t>
            </a:r>
          </a:p>
        </p:txBody>
      </p:sp>
    </p:spTree>
    <p:extLst>
      <p:ext uri="{BB962C8B-B14F-4D97-AF65-F5344CB8AC3E}">
        <p14:creationId xmlns:p14="http://schemas.microsoft.com/office/powerpoint/2010/main" val="358011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111BF26-DA78-0742-A40B-A7641A1D34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684339"/>
            <a:ext cx="12192000" cy="5173663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25EA3BA-ADDC-6945-92BB-A8BB88FDF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22" y="660161"/>
            <a:ext cx="10134999" cy="986095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3" name="Retvinklet trekant 12">
            <a:extLst>
              <a:ext uri="{FF2B5EF4-FFF2-40B4-BE49-F238E27FC236}">
                <a16:creationId xmlns:a16="http://schemas.microsoft.com/office/drawing/2014/main" id="{EE10FD07-F651-884E-9204-6B179CE10914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E988E0B-3D31-F448-91BB-50FEECE8A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Rektangel 7">
            <a:hlinkClick r:id="rId3"/>
            <a:extLst>
              <a:ext uri="{FF2B5EF4-FFF2-40B4-BE49-F238E27FC236}">
                <a16:creationId xmlns:a16="http://schemas.microsoft.com/office/drawing/2014/main" id="{84F88E6F-DEB2-614E-BE52-72B109D1BE83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 noProof="0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noProof="0">
                <a:solidFill>
                  <a:schemeClr val="bg1"/>
                </a:solidFill>
              </a:rPr>
              <a:t>https://schultzinformation.sharepoint.com/guiderogstandarder/Billeder</a:t>
            </a:r>
          </a:p>
        </p:txBody>
      </p:sp>
    </p:spTree>
    <p:extLst>
      <p:ext uri="{BB962C8B-B14F-4D97-AF65-F5344CB8AC3E}">
        <p14:creationId xmlns:p14="http://schemas.microsoft.com/office/powerpoint/2010/main" val="157027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3" userDrawn="1">
          <p15:clr>
            <a:srgbClr val="FBAE40"/>
          </p15:clr>
        </p15:guide>
        <p15:guide id="2" pos="7783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19">
            <a:extLst>
              <a:ext uri="{FF2B5EF4-FFF2-40B4-BE49-F238E27FC236}">
                <a16:creationId xmlns:a16="http://schemas.microsoft.com/office/drawing/2014/main" id="{537B2DF8-67B9-6741-8DAA-B57CA12E119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78309" y="3945531"/>
            <a:ext cx="2159000" cy="2171700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9" name="Pladsholder til billede 21">
            <a:extLst>
              <a:ext uri="{FF2B5EF4-FFF2-40B4-BE49-F238E27FC236}">
                <a16:creationId xmlns:a16="http://schemas.microsoft.com/office/drawing/2014/main" id="{45C82226-7BF8-774A-9553-A7A2467DBD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34040" y="1677778"/>
            <a:ext cx="6551613" cy="4439459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0" name="Pladsholder til billede 17">
            <a:extLst>
              <a:ext uri="{FF2B5EF4-FFF2-40B4-BE49-F238E27FC236}">
                <a16:creationId xmlns:a16="http://schemas.microsoft.com/office/drawing/2014/main" id="{87476EBB-A87A-FB44-B8D6-B1C72AE1A4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25" y="3945531"/>
            <a:ext cx="2159000" cy="2171700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1" name="Pladsholder til billede 4">
            <a:extLst>
              <a:ext uri="{FF2B5EF4-FFF2-40B4-BE49-F238E27FC236}">
                <a16:creationId xmlns:a16="http://schemas.microsoft.com/office/drawing/2014/main" id="{3A230F1B-F224-6841-B85B-A8ECC2A181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125" y="1677785"/>
            <a:ext cx="2159000" cy="2160587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2" name="Pladsholder til billede 8">
            <a:extLst>
              <a:ext uri="{FF2B5EF4-FFF2-40B4-BE49-F238E27FC236}">
                <a16:creationId xmlns:a16="http://schemas.microsoft.com/office/drawing/2014/main" id="{FFF0D7C0-D3F1-5B47-A1BF-6E10005B530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78309" y="1677785"/>
            <a:ext cx="2159000" cy="2160587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foto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8F00F26-8C3D-9341-BD29-E867363E6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22" y="660161"/>
            <a:ext cx="10134999" cy="986095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</a:t>
            </a:r>
          </a:p>
        </p:txBody>
      </p:sp>
      <p:sp>
        <p:nvSpPr>
          <p:cNvPr id="16" name="Retvinklet trekant 15">
            <a:extLst>
              <a:ext uri="{FF2B5EF4-FFF2-40B4-BE49-F238E27FC236}">
                <a16:creationId xmlns:a16="http://schemas.microsoft.com/office/drawing/2014/main" id="{D762EC83-9A28-3E45-AF56-AD3BBCCA3A7B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CF587F4-602F-CB46-B76D-05658CD6C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7" name="Rektangel 16">
            <a:hlinkClick r:id="rId3"/>
            <a:extLst>
              <a:ext uri="{FF2B5EF4-FFF2-40B4-BE49-F238E27FC236}">
                <a16:creationId xmlns:a16="http://schemas.microsoft.com/office/drawing/2014/main" id="{2EF8039F-CF06-6E4F-AFA8-F4807F010634}"/>
              </a:ext>
            </a:extLst>
          </p:cNvPr>
          <p:cNvSpPr/>
          <p:nvPr userDrawn="1"/>
        </p:nvSpPr>
        <p:spPr>
          <a:xfrm>
            <a:off x="0" y="6942280"/>
            <a:ext cx="12192000" cy="2616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da-DK" sz="1100" b="1" noProof="0">
                <a:solidFill>
                  <a:schemeClr val="bg1"/>
                </a:solidFill>
              </a:rPr>
              <a:t>Find et udvalg af billeder i vores billedbibliotek her: </a:t>
            </a:r>
            <a:r>
              <a:rPr lang="da-DK" sz="1100" noProof="0">
                <a:solidFill>
                  <a:schemeClr val="bg1"/>
                </a:solidFill>
              </a:rPr>
              <a:t>https://schultzinformation.sharepoint.com/guiderogstandarder/Billeder</a:t>
            </a:r>
          </a:p>
        </p:txBody>
      </p:sp>
    </p:spTree>
    <p:extLst>
      <p:ext uri="{BB962C8B-B14F-4D97-AF65-F5344CB8AC3E}">
        <p14:creationId xmlns:p14="http://schemas.microsoft.com/office/powerpoint/2010/main" val="253578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7783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80622-3587-424F-9104-3EB503EB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123" y="660163"/>
            <a:ext cx="10134999" cy="986095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noProof="0"/>
              <a:t>Klik for at tilføje overskrift på film</a:t>
            </a:r>
          </a:p>
        </p:txBody>
      </p:sp>
      <p:sp>
        <p:nvSpPr>
          <p:cNvPr id="9" name="Retvinklet trekant 8">
            <a:extLst>
              <a:ext uri="{FF2B5EF4-FFF2-40B4-BE49-F238E27FC236}">
                <a16:creationId xmlns:a16="http://schemas.microsoft.com/office/drawing/2014/main" id="{3C5A333D-E5B2-E847-B5A1-D899CC763690}"/>
              </a:ext>
            </a:extLst>
          </p:cNvPr>
          <p:cNvSpPr>
            <a:spLocks/>
          </p:cNvSpPr>
          <p:nvPr userDrawn="1"/>
        </p:nvSpPr>
        <p:spPr>
          <a:xfrm flipV="1">
            <a:off x="649671" y="769767"/>
            <a:ext cx="226800" cy="226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sz="2400" b="0" i="0" noProof="0">
              <a:latin typeface="Tahoma" panose="020B060403050404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A98AB50-F486-0643-9AA7-9A0F36AF4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3" name="Pladsholder til medieklip 2">
            <a:extLst>
              <a:ext uri="{FF2B5EF4-FFF2-40B4-BE49-F238E27FC236}">
                <a16:creationId xmlns:a16="http://schemas.microsoft.com/office/drawing/2014/main" id="{98A44A21-97EB-AB48-981D-3B4776F00806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1646240"/>
            <a:ext cx="12192000" cy="5211763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br>
              <a:rPr lang="da-DK" noProof="0"/>
            </a:br>
            <a:r>
              <a:rPr lang="da-DK" noProof="0"/>
              <a:t>Klik for at tilføje film</a:t>
            </a:r>
          </a:p>
        </p:txBody>
      </p:sp>
    </p:spTree>
    <p:extLst>
      <p:ext uri="{BB962C8B-B14F-4D97-AF65-F5344CB8AC3E}">
        <p14:creationId xmlns:p14="http://schemas.microsoft.com/office/powerpoint/2010/main" val="181163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7783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9558102-C68A-A041-B511-D21A32280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47CD7-D7FE-1648-B050-27C0F03B9053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8638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7A7BA61-D325-D442-A044-C7D424AB4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42550A2-63A2-B34F-BD8B-678DFAFE7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F512DCB1-BCEF-DA4E-9B2B-ABFD5DB73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25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ggr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ABC2C5D-21E9-F047-A7A2-94C4EE326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3A046FD-9B82-9848-899F-AC2F1A010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6" name="Pladsholder til slidenummer 5">
            <a:extLst>
              <a:ext uri="{FF2B5EF4-FFF2-40B4-BE49-F238E27FC236}">
                <a16:creationId xmlns:a16="http://schemas.microsoft.com/office/drawing/2014/main" id="{F7B726F1-1AA2-4243-91DD-DF509D1D2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47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 userDrawn="1">
          <p15:clr>
            <a:srgbClr val="FBAE40"/>
          </p15:clr>
        </p15:guide>
        <p15:guide id="2" pos="227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indendørs, hånd&#10;&#10;Automatisk genereret beskrivelse">
            <a:extLst>
              <a:ext uri="{FF2B5EF4-FFF2-40B4-BE49-F238E27FC236}">
                <a16:creationId xmlns:a16="http://schemas.microsoft.com/office/drawing/2014/main" id="{585786F7-80CB-D64E-822B-5A2C0F487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7"/>
          <a:stretch/>
        </p:blipFill>
        <p:spPr>
          <a:xfrm>
            <a:off x="0" y="1"/>
            <a:ext cx="12192000" cy="6543299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1214331-9F36-7848-AF74-EF01A26103FE}"/>
              </a:ext>
            </a:extLst>
          </p:cNvPr>
          <p:cNvSpPr/>
          <p:nvPr/>
        </p:nvSpPr>
        <p:spPr>
          <a:xfrm>
            <a:off x="1" y="4923694"/>
            <a:ext cx="12222227" cy="193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2C7A2AF-1DE8-D543-BFC9-7549BE67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097" y="5775577"/>
            <a:ext cx="1584000" cy="938671"/>
          </a:xfrm>
          <a:prstGeom prst="rect">
            <a:avLst/>
          </a:prstGeom>
        </p:spPr>
      </p:pic>
      <p:sp>
        <p:nvSpPr>
          <p:cNvPr id="13" name="Pladsholder til tekst 10">
            <a:extLst>
              <a:ext uri="{FF2B5EF4-FFF2-40B4-BE49-F238E27FC236}">
                <a16:creationId xmlns:a16="http://schemas.microsoft.com/office/drawing/2014/main" id="{F33F43C4-FCBE-1640-8C16-477056BC0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" y="5911478"/>
            <a:ext cx="9228365" cy="631825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da-DK" dirty="0"/>
              <a:t>Klik for at tilføje underoverskrift</a:t>
            </a:r>
          </a:p>
        </p:txBody>
      </p:sp>
      <p:sp>
        <p:nvSpPr>
          <p:cNvPr id="12" name="Pladsholder til tekst 8">
            <a:extLst>
              <a:ext uri="{FF2B5EF4-FFF2-40B4-BE49-F238E27FC236}">
                <a16:creationId xmlns:a16="http://schemas.microsoft.com/office/drawing/2014/main" id="{977F38FE-DC1B-8443-8E79-1EC4759218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867" y="5321549"/>
            <a:ext cx="9239251" cy="53999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3400" cap="none" baseline="0"/>
            </a:lvl1pPr>
          </a:lstStyle>
          <a:p>
            <a:pPr lvl="0"/>
            <a:r>
              <a:rPr lang="da-DK" dirty="0"/>
              <a:t>Klik for at tilføje titel på præsentation</a:t>
            </a:r>
          </a:p>
        </p:txBody>
      </p:sp>
    </p:spTree>
    <p:extLst>
      <p:ext uri="{BB962C8B-B14F-4D97-AF65-F5344CB8AC3E}">
        <p14:creationId xmlns:p14="http://schemas.microsoft.com/office/powerpoint/2010/main" val="172352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3">
          <p15:clr>
            <a:srgbClr val="FBAE40"/>
          </p15:clr>
        </p15:guide>
        <p15:guide id="2" pos="5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 Foto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1214331-9F36-7848-AF74-EF01A26103FE}"/>
              </a:ext>
            </a:extLst>
          </p:cNvPr>
          <p:cNvSpPr/>
          <p:nvPr/>
        </p:nvSpPr>
        <p:spPr>
          <a:xfrm>
            <a:off x="1" y="4923694"/>
            <a:ext cx="12222227" cy="193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0" i="0" dirty="0">
              <a:latin typeface="Tahoma" panose="020B0604030504040204" pitchFamily="34" charset="0"/>
            </a:endParaRP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03AD3479-0E6D-4E45-9424-ABE70B2F30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"/>
            <a:ext cx="12192000" cy="4923692"/>
          </a:xfrm>
          <a:solidFill>
            <a:srgbClr val="F2EEE7">
              <a:alpha val="54902"/>
            </a:srgbClr>
          </a:solidFill>
        </p:spPr>
        <p:txBody>
          <a:bodyPr anchor="ctr"/>
          <a:lstStyle>
            <a:lvl1pPr algn="ctr">
              <a:buNone/>
              <a:defRPr sz="2400"/>
            </a:lvl1pPr>
          </a:lstStyle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Klik for at tilføje forsidebillede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FB68B96-A2C5-9442-9C5D-76C20DDB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097" y="5775577"/>
            <a:ext cx="1584000" cy="938671"/>
          </a:xfrm>
          <a:prstGeom prst="rect">
            <a:avLst/>
          </a:prstGeom>
        </p:spPr>
      </p:pic>
      <p:sp>
        <p:nvSpPr>
          <p:cNvPr id="8" name="Pladsholder til tekst 8">
            <a:extLst>
              <a:ext uri="{FF2B5EF4-FFF2-40B4-BE49-F238E27FC236}">
                <a16:creationId xmlns:a16="http://schemas.microsoft.com/office/drawing/2014/main" id="{C054AC42-921E-8046-9139-B4185D3978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867" y="5321549"/>
            <a:ext cx="9239251" cy="539993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3400" cap="none" baseline="0"/>
            </a:lvl1pPr>
          </a:lstStyle>
          <a:p>
            <a:pPr lvl="0"/>
            <a:r>
              <a:rPr lang="da-DK" dirty="0"/>
              <a:t>Klik for at tilføje titel på præsentation</a:t>
            </a:r>
          </a:p>
        </p:txBody>
      </p:sp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65B13D16-14AA-A049-AFD9-B428EC3C87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" y="5911478"/>
            <a:ext cx="9228365" cy="631825"/>
          </a:xfrm>
        </p:spPr>
        <p:txBody>
          <a:bodyPr>
            <a:noAutofit/>
          </a:bodyPr>
          <a:lstStyle>
            <a:lvl1pPr marL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da-DK" dirty="0"/>
              <a:t>Klik for at tilføje 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494384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3">
          <p15:clr>
            <a:srgbClr val="FBAE40"/>
          </p15:clr>
        </p15:guide>
        <p15:guide id="2" pos="5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Agenda /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880ECE64-B021-904B-BAF6-36AE919CF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dsholder til tekst 11">
            <a:extLst>
              <a:ext uri="{FF2B5EF4-FFF2-40B4-BE49-F238E27FC236}">
                <a16:creationId xmlns:a16="http://schemas.microsoft.com/office/drawing/2014/main" id="{BAA9B11C-9F6D-754F-9095-75C073351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9549" y="1169428"/>
            <a:ext cx="7225179" cy="685800"/>
          </a:xfrm>
        </p:spPr>
        <p:txBody>
          <a:bodyPr>
            <a:noAutofit/>
          </a:bodyPr>
          <a:lstStyle>
            <a:lvl1pPr marL="0" indent="0">
              <a:buClr>
                <a:schemeClr val="bg2"/>
              </a:buClr>
              <a:buNone/>
              <a:defRPr sz="4800">
                <a:solidFill>
                  <a:schemeClr val="tx1"/>
                </a:solidFill>
              </a:defRPr>
            </a:lvl1pPr>
            <a:lvl2pPr>
              <a:defRPr sz="5333"/>
            </a:lvl2pPr>
            <a:lvl3pPr>
              <a:defRPr sz="5333"/>
            </a:lvl3pPr>
            <a:lvl4pPr>
              <a:defRPr sz="5333"/>
            </a:lvl4pPr>
            <a:lvl5pPr>
              <a:defRPr sz="5333"/>
            </a:lvl5pPr>
          </a:lstStyle>
          <a:p>
            <a:pPr lvl="0"/>
            <a:r>
              <a:rPr lang="da-DK" noProof="0"/>
              <a:t>Tilføj overskrift, fx Agenda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F6AC70CA-37E5-844A-B38E-583DDFE3F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9549" y="764704"/>
            <a:ext cx="7225179" cy="380927"/>
          </a:xfrm>
        </p:spPr>
        <p:txBody>
          <a:bodyPr wrap="square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Tx/>
              <a:buNone/>
              <a:tabLst/>
              <a:defRPr sz="2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Tilføj tema eller kunde</a:t>
            </a:r>
          </a:p>
        </p:txBody>
      </p:sp>
      <p:sp>
        <p:nvSpPr>
          <p:cNvPr id="16" name="Pladsholder til tekst 19">
            <a:extLst>
              <a:ext uri="{FF2B5EF4-FFF2-40B4-BE49-F238E27FC236}">
                <a16:creationId xmlns:a16="http://schemas.microsoft.com/office/drawing/2014/main" id="{073D44AA-B374-3345-99BE-507830C37A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7961" y="2276149"/>
            <a:ext cx="7216775" cy="4184651"/>
          </a:xfrm>
        </p:spPr>
        <p:txBody>
          <a:bodyPr>
            <a:noAutofit/>
          </a:bodyPr>
          <a:lstStyle>
            <a:lvl1pPr marL="216000" indent="-216000">
              <a:spcBef>
                <a:spcPts val="8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39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76000" indent="-180000">
              <a:spcAft>
                <a:spcPts val="40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</a:defRPr>
            </a:lvl3pPr>
            <a:lvl4pPr marL="75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93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E211086-B4F9-194F-ACE3-9F3482B9B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61662C7A-03E7-5748-B3C4-E6E8C70F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0064F1-AAAF-F74A-870B-12874EFF03C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148584" y="1340768"/>
            <a:ext cx="283120" cy="288000"/>
          </a:xfrm>
          <a:prstGeom prst="rtTriangle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2"/>
              </a:buClr>
            </a:pPr>
            <a:endParaRPr lang="da-DK" sz="2400" b="0" i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18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Agenda /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E563A6E-1569-4E4E-B9C7-C4AB1D943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-6372"/>
            <a:ext cx="12192001" cy="6870743"/>
          </a:xfrm>
          <a:prstGeom prst="rect">
            <a:avLst/>
          </a:prstGeom>
        </p:spPr>
      </p:pic>
      <p:sp>
        <p:nvSpPr>
          <p:cNvPr id="13" name="Pladsholder til tekst 11">
            <a:extLst>
              <a:ext uri="{FF2B5EF4-FFF2-40B4-BE49-F238E27FC236}">
                <a16:creationId xmlns:a16="http://schemas.microsoft.com/office/drawing/2014/main" id="{BAA9B11C-9F6D-754F-9095-75C073351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9549" y="1169428"/>
            <a:ext cx="7225179" cy="685800"/>
          </a:xfrm>
        </p:spPr>
        <p:txBody>
          <a:bodyPr>
            <a:noAutofit/>
          </a:bodyPr>
          <a:lstStyle>
            <a:lvl1pPr marL="0" indent="0">
              <a:buClr>
                <a:schemeClr val="bg2"/>
              </a:buClr>
              <a:buNone/>
              <a:defRPr sz="4800">
                <a:solidFill>
                  <a:schemeClr val="tx1"/>
                </a:solidFill>
              </a:defRPr>
            </a:lvl1pPr>
            <a:lvl2pPr>
              <a:defRPr sz="5333"/>
            </a:lvl2pPr>
            <a:lvl3pPr>
              <a:defRPr sz="5333"/>
            </a:lvl3pPr>
            <a:lvl4pPr>
              <a:defRPr sz="5333"/>
            </a:lvl4pPr>
            <a:lvl5pPr>
              <a:defRPr sz="5333"/>
            </a:lvl5pPr>
          </a:lstStyle>
          <a:p>
            <a:pPr lvl="0"/>
            <a:r>
              <a:rPr lang="da-DK" noProof="0"/>
              <a:t>Tilføj overskrift, fx Agenda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F6AC70CA-37E5-844A-B38E-583DDFE3F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9549" y="764704"/>
            <a:ext cx="7225179" cy="380927"/>
          </a:xfrm>
        </p:spPr>
        <p:txBody>
          <a:bodyPr wrap="square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Tx/>
              <a:buNone/>
              <a:tabLst/>
              <a:defRPr sz="2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Tilføj tema eller kunde</a:t>
            </a:r>
          </a:p>
        </p:txBody>
      </p:sp>
      <p:sp>
        <p:nvSpPr>
          <p:cNvPr id="16" name="Pladsholder til tekst 19">
            <a:extLst>
              <a:ext uri="{FF2B5EF4-FFF2-40B4-BE49-F238E27FC236}">
                <a16:creationId xmlns:a16="http://schemas.microsoft.com/office/drawing/2014/main" id="{073D44AA-B374-3345-99BE-507830C37A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7961" y="2276149"/>
            <a:ext cx="7216775" cy="4184651"/>
          </a:xfrm>
        </p:spPr>
        <p:txBody>
          <a:bodyPr>
            <a:noAutofit/>
          </a:bodyPr>
          <a:lstStyle>
            <a:lvl1pPr marL="216000" indent="-216000">
              <a:spcBef>
                <a:spcPts val="8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39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576000" indent="-180000">
              <a:spcAft>
                <a:spcPts val="400"/>
              </a:spcAft>
              <a:buClr>
                <a:schemeClr val="tx1"/>
              </a:buClr>
              <a:buSzPct val="100000"/>
              <a:defRPr sz="2000">
                <a:solidFill>
                  <a:schemeClr val="tx1"/>
                </a:solidFill>
              </a:defRPr>
            </a:lvl3pPr>
            <a:lvl4pPr marL="75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4pPr>
            <a:lvl5pPr marL="936000" indent="-180000"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E211086-B4F9-194F-ACE3-9F3482B9B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61662C7A-03E7-5748-B3C4-E6E8C70F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0064F1-AAAF-F74A-870B-12874EFF03C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148584" y="1340768"/>
            <a:ext cx="283120" cy="288000"/>
          </a:xfrm>
          <a:prstGeom prst="rtTriangl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2"/>
              </a:buClr>
            </a:pPr>
            <a:endParaRPr lang="da-DK" sz="2400" b="0" i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45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Agenda /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A62ACF9-950D-624F-B47B-CD5E9D3B4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-27384"/>
            <a:ext cx="12265211" cy="6912000"/>
          </a:xfrm>
          <a:prstGeom prst="rect">
            <a:avLst/>
          </a:prstGeom>
        </p:spPr>
      </p:pic>
      <p:sp>
        <p:nvSpPr>
          <p:cNvPr id="13" name="Pladsholder til tekst 11">
            <a:extLst>
              <a:ext uri="{FF2B5EF4-FFF2-40B4-BE49-F238E27FC236}">
                <a16:creationId xmlns:a16="http://schemas.microsoft.com/office/drawing/2014/main" id="{BAA9B11C-9F6D-754F-9095-75C073351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9549" y="1169428"/>
            <a:ext cx="7225179" cy="685800"/>
          </a:xfrm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None/>
              <a:defRPr sz="4800">
                <a:solidFill>
                  <a:schemeClr val="bg1"/>
                </a:solidFill>
              </a:defRPr>
            </a:lvl1pPr>
            <a:lvl2pPr>
              <a:defRPr sz="5333"/>
            </a:lvl2pPr>
            <a:lvl3pPr>
              <a:defRPr sz="5333"/>
            </a:lvl3pPr>
            <a:lvl4pPr>
              <a:defRPr sz="5333"/>
            </a:lvl4pPr>
            <a:lvl5pPr>
              <a:defRPr sz="5333"/>
            </a:lvl5pPr>
          </a:lstStyle>
          <a:p>
            <a:pPr lvl="0"/>
            <a:r>
              <a:rPr lang="da-DK" dirty="0"/>
              <a:t>Tilføj overskrift, fx Agenda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F6AC70CA-37E5-844A-B38E-583DDFE3F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9549" y="764704"/>
            <a:ext cx="7225179" cy="380927"/>
          </a:xfrm>
        </p:spPr>
        <p:txBody>
          <a:bodyPr wrap="square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tabLst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Tilføj tema eller kunde</a:t>
            </a:r>
          </a:p>
        </p:txBody>
      </p:sp>
      <p:sp>
        <p:nvSpPr>
          <p:cNvPr id="16" name="Pladsholder til tekst 19">
            <a:extLst>
              <a:ext uri="{FF2B5EF4-FFF2-40B4-BE49-F238E27FC236}">
                <a16:creationId xmlns:a16="http://schemas.microsoft.com/office/drawing/2014/main" id="{073D44AA-B374-3345-99BE-507830C37A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7961" y="2276149"/>
            <a:ext cx="7216775" cy="4184651"/>
          </a:xfrm>
        </p:spPr>
        <p:txBody>
          <a:bodyPr>
            <a:noAutofit/>
          </a:bodyPr>
          <a:lstStyle>
            <a:lvl1pPr marL="216000" indent="-216000">
              <a:spcBef>
                <a:spcPts val="8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32000" indent="-216000"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576000" indent="-180000">
              <a:spcAft>
                <a:spcPts val="400"/>
              </a:spcAft>
              <a:buClr>
                <a:schemeClr val="bg1"/>
              </a:buClr>
              <a:buSzPct val="100000"/>
              <a:defRPr sz="2000">
                <a:solidFill>
                  <a:schemeClr val="bg1"/>
                </a:solidFill>
              </a:defRPr>
            </a:lvl3pPr>
            <a:lvl4pPr marL="756000" indent="-180000"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1008000" indent="-180000">
              <a:spcAft>
                <a:spcPts val="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Klik for at tilføje punkt</a:t>
            </a:r>
          </a:p>
          <a:p>
            <a:pPr lvl="1"/>
            <a:r>
              <a:rPr lang="da-DK" noProof="0" dirty="0"/>
              <a:t>Andet niveau 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E211086-B4F9-194F-ACE3-9F3482B9BF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9"/>
            <a:ext cx="432000" cy="551576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61662C7A-03E7-5748-B3C4-E6E8C70F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tvinklet trekant 16">
            <a:extLst>
              <a:ext uri="{FF2B5EF4-FFF2-40B4-BE49-F238E27FC236}">
                <a16:creationId xmlns:a16="http://schemas.microsoft.com/office/drawing/2014/main" id="{DF0064F1-AAAF-F74A-870B-12874EFF03CC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3148584" y="1340768"/>
            <a:ext cx="283120" cy="288000"/>
          </a:xfrm>
          <a:prstGeom prst="rtTriangl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endParaRPr lang="da-DK" sz="2400" b="0" i="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3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2"/>
            <a:r>
              <a:rPr lang="da-DK" dirty="0"/>
              <a:t>Andet niveau</a:t>
            </a:r>
          </a:p>
          <a:p>
            <a:pPr lvl="5"/>
            <a:r>
              <a:rPr lang="da-DK" dirty="0"/>
              <a:t>Tredje niveau</a:t>
            </a:r>
          </a:p>
          <a:p>
            <a:pPr lvl="6"/>
            <a:r>
              <a:rPr lang="da-DK" dirty="0"/>
              <a:t>Fjerde niveau</a:t>
            </a:r>
          </a:p>
          <a:p>
            <a:pPr lvl="7"/>
            <a:r>
              <a:rPr lang="da-DK" dirty="0"/>
              <a:t>Femte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C6CF4EC7-7C42-244D-BCBA-4BCF7E0FF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7624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65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4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6"/>
            <a:r>
              <a:rPr lang="da-DK" noProof="0"/>
              <a:t>Fjerde niveau</a:t>
            </a:r>
          </a:p>
          <a:p>
            <a:pPr lvl="6"/>
            <a:endParaRPr lang="da-DK" noProof="0"/>
          </a:p>
          <a:p>
            <a:pPr lvl="8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41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95" r:id="rId2"/>
    <p:sldLayoutId id="2147484207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SzPct val="100000"/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6"/>
            <a:r>
              <a:rPr lang="da-DK" noProof="0"/>
              <a:t>Fjerde niveau</a:t>
            </a:r>
          </a:p>
          <a:p>
            <a:pPr lvl="7"/>
            <a:r>
              <a:rPr lang="da-DK" noProof="0"/>
              <a:t>Femte niveau</a:t>
            </a:r>
          </a:p>
          <a:p>
            <a:pPr lvl="8"/>
            <a:r>
              <a:rPr lang="da-DK" noProof="0"/>
              <a:t>Sjette niveau</a:t>
            </a:r>
          </a:p>
          <a:p>
            <a:pPr lvl="8"/>
            <a:r>
              <a:rPr lang="da-DK" noProof="0"/>
              <a:t>Syvende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47123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4147" r:id="rId5"/>
    <p:sldLayoutId id="2147484146" r:id="rId6"/>
    <p:sldLayoutId id="2147483684" r:id="rId7"/>
    <p:sldLayoutId id="2147483685" r:id="rId8"/>
    <p:sldLayoutId id="2147483686" r:id="rId9"/>
    <p:sldLayoutId id="2147483687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18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4133" r:id="rId4"/>
    <p:sldLayoutId id="2147484158" r:id="rId5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73310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2" r:id="rId4"/>
    <p:sldLayoutId id="2147483711" r:id="rId5"/>
    <p:sldLayoutId id="2147483709" r:id="rId6"/>
    <p:sldLayoutId id="2147483710" r:id="rId7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4534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9166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158808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158808" cy="452596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2"/>
            <a:r>
              <a:rPr lang="da-DK" noProof="0"/>
              <a:t>Andet niveau</a:t>
            </a:r>
          </a:p>
          <a:p>
            <a:pPr lvl="5"/>
            <a:r>
              <a:rPr lang="da-DK" noProof="0"/>
              <a:t>Tredje niveau</a:t>
            </a:r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8"/>
            <a:endParaRPr lang="da-DK" noProof="0"/>
          </a:p>
          <a:p>
            <a:pPr lvl="7"/>
            <a:endParaRPr lang="da-DK" noProof="0"/>
          </a:p>
          <a:p>
            <a:pPr lvl="6"/>
            <a:endParaRPr lang="da-DK" noProof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20F8-5746-4D4B-939D-20E9AAFBB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542" b="-13025"/>
          <a:stretch/>
        </p:blipFill>
        <p:spPr>
          <a:xfrm>
            <a:off x="11636893" y="6223498"/>
            <a:ext cx="432000" cy="55157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FCEB07-69A8-9843-8C0B-956082433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344" y="630932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7823C66-9136-CC46-8B62-200A46C1914A}" type="slidenum">
              <a:rPr lang="da-DK" noProof="0" smtClean="0"/>
              <a:pPr/>
              <a:t>‹#›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00951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13" r:id="rId3"/>
  </p:sldLayoutIdLst>
  <p:hf sldNum="0" hdr="0" ftr="0" dt="0"/>
  <p:txStyles>
    <p:titleStyle>
      <a:lvl1pPr marL="0" indent="0" algn="l" defTabSz="1219139" rtl="0" eaLnBrk="1" latinLnBrk="0" hangingPunct="1"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2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00" indent="-216000" algn="l" defTabSz="1219139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648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88000" algn="l" defTabSz="1219139" rtl="0" eaLnBrk="1" latinLnBrk="0" hangingPunct="1">
        <a:spcBef>
          <a:spcPts val="0"/>
        </a:spcBef>
        <a:spcAft>
          <a:spcPts val="45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000" indent="-216000" algn="l" defTabSz="1219139" rtl="0" eaLnBrk="1" latinLnBrk="0" hangingPunct="1">
        <a:spcBef>
          <a:spcPts val="0"/>
        </a:spcBef>
        <a:spcAft>
          <a:spcPts val="600"/>
        </a:spcAft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Kksupport@schultz.dk" TargetMode="Externa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KKsupport@schultz.dk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5982D4A-FAD5-4CB2-A6C8-934CCC8D7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ERFAMØDE 12.12.2023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EBBACB-0FC2-4638-94D8-65C9188E64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Interne Arbejdsgange</a:t>
            </a:r>
          </a:p>
        </p:txBody>
      </p:sp>
    </p:spTree>
    <p:extLst>
      <p:ext uri="{BB962C8B-B14F-4D97-AF65-F5344CB8AC3E}">
        <p14:creationId xmlns:p14="http://schemas.microsoft.com/office/powerpoint/2010/main" val="44854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0A89070-313A-44DC-A667-726F67652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Velkommen til vores første </a:t>
            </a:r>
            <a:r>
              <a:rPr lang="da-DK" dirty="0" err="1"/>
              <a:t>Erfamøde</a:t>
            </a:r>
            <a:r>
              <a:rPr lang="da-DK" dirty="0"/>
              <a:t>!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9658CF-55F7-4D9D-BEA9-601DE1E58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Interne Arbejdsgange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A678A64-F31A-40BF-8145-0E4763802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1465" y="2852936"/>
            <a:ext cx="9513272" cy="3607864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10.30 – 11.45    	Ankomst, kaffe/te, croissant</a:t>
            </a:r>
          </a:p>
          <a:p>
            <a:pPr marL="0" indent="0">
              <a:buNone/>
            </a:pPr>
            <a:r>
              <a:rPr lang="da-DK" sz="2000" dirty="0"/>
              <a:t>10.45 – 11.15  	Velkommen og præsentation af deltagere</a:t>
            </a:r>
          </a:p>
          <a:p>
            <a:pPr marL="0" indent="0">
              <a:buNone/>
            </a:pPr>
            <a:r>
              <a:rPr lang="da-DK" sz="2000" dirty="0"/>
              <a:t>11.15 – 12.00  	Kort oplæg om nyheder, kommende udvikling, support mm.</a:t>
            </a:r>
          </a:p>
          <a:p>
            <a:pPr marL="0" indent="0">
              <a:buNone/>
            </a:pPr>
            <a:r>
              <a:rPr lang="da-DK" sz="2000" dirty="0"/>
              <a:t>		Præsentation af et par IA-produkter</a:t>
            </a:r>
          </a:p>
          <a:p>
            <a:pPr marL="0" indent="0">
              <a:buNone/>
            </a:pPr>
            <a:r>
              <a:rPr lang="da-DK" sz="2000" dirty="0"/>
              <a:t>12.00 – 12.30	Frokost (Sandwich og en sodavand)</a:t>
            </a:r>
          </a:p>
          <a:p>
            <a:pPr marL="0" indent="0">
              <a:buNone/>
            </a:pPr>
            <a:r>
              <a:rPr lang="da-DK" sz="2000" dirty="0"/>
              <a:t>12.30 – 13.30	Drøftelser på tværs</a:t>
            </a:r>
          </a:p>
          <a:p>
            <a:pPr marL="0" indent="0">
              <a:buNone/>
            </a:pPr>
            <a:r>
              <a:rPr lang="da-DK" sz="2000" dirty="0"/>
              <a:t>13.30 – 13.45 	Kaffepause</a:t>
            </a:r>
          </a:p>
          <a:p>
            <a:pPr marL="0" indent="0">
              <a:buNone/>
            </a:pPr>
            <a:r>
              <a:rPr lang="da-DK" sz="2000" dirty="0"/>
              <a:t>13.45 – 14.00 	Opsamling og tak for i dag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759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76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DD36B-4361-417E-9447-54F633B0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Nyheder – features på udviklingsplanen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062E35-8F55-4EAD-B1BA-A7105E093D4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dirty="0"/>
              <a:t>MAIL-TO</a:t>
            </a:r>
          </a:p>
          <a:p>
            <a:pPr marL="216000" lvl="1" indent="0">
              <a:buNone/>
            </a:pPr>
            <a:r>
              <a:rPr lang="da-DK" dirty="0"/>
              <a:t>Denne feature giver mulighed for at indsætte et link til mail i et dokument i Editoren. Det bliver muligt at få den foruddefinerede tekst fra dokumentet med i mailen, men den er også redigerbar. </a:t>
            </a:r>
          </a:p>
          <a:p>
            <a:r>
              <a:rPr lang="da-DK" dirty="0"/>
              <a:t>VEDHÆFTNINGER</a:t>
            </a:r>
          </a:p>
          <a:p>
            <a:pPr marL="216000" lvl="1" indent="0">
              <a:buNone/>
            </a:pPr>
            <a:r>
              <a:rPr lang="da-DK" dirty="0"/>
              <a:t>Pt. er det muligt at lave vedhæftninger som ligger i højre side under metadata, men med denne feature, bliver det muligt at lave vedhæftninger direkte i dokumentets tekst. </a:t>
            </a:r>
          </a:p>
          <a:p>
            <a:r>
              <a:rPr lang="da-DK" dirty="0"/>
              <a:t>NY DOKUMENTEDITOR</a:t>
            </a:r>
          </a:p>
          <a:p>
            <a:pPr marL="216000" lvl="1" indent="0">
              <a:buNone/>
            </a:pPr>
            <a:r>
              <a:rPr lang="da-DK" dirty="0"/>
              <a:t>Der bliver i 2024 sat ressourcer af til at udvikle en ny dokumenteditor.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94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B8CF-4729-474A-694A-E555B474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Tips og tricks (– mens vi venter på ny editor)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AC9DA-2F76-35D9-565D-E6EB5E5403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73" y="1412776"/>
            <a:ext cx="8334375" cy="4575661"/>
          </a:xfrm>
        </p:spPr>
        <p:txBody>
          <a:bodyPr/>
          <a:lstStyle/>
          <a:p>
            <a:r>
              <a:rPr lang="da-DK" dirty="0"/>
              <a:t>Benyt den udsendte skabelon til dokumentredigering</a:t>
            </a:r>
          </a:p>
          <a:p>
            <a:r>
              <a:rPr lang="da-DK" dirty="0"/>
              <a:t>Husk at have et tilfældigt Word-dokument åbent i baggrunden, hvis du skal redigere dokumenter i editoren</a:t>
            </a:r>
          </a:p>
          <a:p>
            <a:r>
              <a:rPr lang="da-DK" dirty="0"/>
              <a:t>Hvis redigering af dokumenter fejler, prøv at logge ud af alt, evt. genstarte computeren og prøv igen. (inden du melder fejl ind)</a:t>
            </a:r>
          </a:p>
          <a:p>
            <a:r>
              <a:rPr lang="da-DK" dirty="0"/>
              <a:t>Hold øje med vejlednings-siden</a:t>
            </a:r>
          </a:p>
          <a:p>
            <a:r>
              <a:rPr lang="da-DK" dirty="0"/>
              <a:t>Læs nyhedsmails og del viden med kollegerne</a:t>
            </a:r>
          </a:p>
          <a:p>
            <a:r>
              <a:rPr lang="da-DK" dirty="0"/>
              <a:t>Deltag på brugergruppemøder</a:t>
            </a:r>
          </a:p>
          <a:p>
            <a:r>
              <a:rPr lang="da-DK" dirty="0"/>
              <a:t>Benyt </a:t>
            </a:r>
            <a:r>
              <a:rPr lang="da-DK" dirty="0">
                <a:hlinkClick r:id="rId2"/>
              </a:rPr>
              <a:t>Kksupport@schultz.dk</a:t>
            </a:r>
            <a:r>
              <a:rPr lang="da-DK" dirty="0"/>
              <a:t> for henvendelser om fejl og spørgsmål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901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D5D4758-A4D2-43E5-B94D-F4A25F5CA1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Hvilke oplysninger vil vi gerne have?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570EA2-0324-43D6-87FE-22771A07F019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355595" indent="-285750" algn="l">
              <a:buFont typeface="Arial" panose="020B0604020202020204" pitchFamily="34" charset="0"/>
              <a:buChar char="•"/>
            </a:pPr>
            <a:r>
              <a:rPr lang="da-DK" dirty="0"/>
              <a:t>Benyt altid </a:t>
            </a:r>
            <a:r>
              <a:rPr lang="da-DK" dirty="0">
                <a:hlinkClick r:id="rId2"/>
              </a:rPr>
              <a:t>KKsupport@schultz.dk</a:t>
            </a:r>
            <a:r>
              <a:rPr lang="da-DK" dirty="0"/>
              <a:t> til dine henvendelser om spørgsmål eller fejl når det handler om KK eller IA</a:t>
            </a:r>
          </a:p>
          <a:p>
            <a:pPr marL="355595" indent="-285750" algn="l">
              <a:buFont typeface="Arial" panose="020B0604020202020204" pitchFamily="34" charset="0"/>
              <a:buChar char="•"/>
            </a:pPr>
            <a:r>
              <a:rPr lang="da-DK" dirty="0"/>
              <a:t>Skriv meget gerne kommunenavnet i emnefeltet, efterfulgt af kort beskrivelse. Fx: </a:t>
            </a:r>
            <a:r>
              <a:rPr lang="da-DK" i="1" dirty="0"/>
              <a:t>Korsbæk – fejl ved redigering af tabel i dokument</a:t>
            </a:r>
          </a:p>
          <a:p>
            <a:pPr marL="355595" indent="-285750" algn="l">
              <a:buFont typeface="Arial" panose="020B0604020202020204" pitchFamily="34" charset="0"/>
              <a:buChar char="•"/>
            </a:pPr>
            <a:r>
              <a:rPr lang="da-DK" dirty="0"/>
              <a:t>Beskriv i mailen præcis hvad du har gjort, og hvordan du er kommet frem til den situation, hvor fejlen opstår</a:t>
            </a:r>
          </a:p>
          <a:p>
            <a:pPr marL="355595" indent="-285750" algn="l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41F8F72-D42D-4F93-9821-F3BB2D18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Nu vi taler om support…</a:t>
            </a:r>
            <a:br>
              <a:rPr lang="da-DK" dirty="0"/>
            </a:br>
            <a:br>
              <a:rPr lang="da-DK" dirty="0"/>
            </a:br>
            <a:r>
              <a:rPr lang="da-DK" dirty="0"/>
              <a:t>”Den gode sag”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5CDBD39-4D81-4FC1-9F1D-198A9518E9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Hvilken funktion handler det om?</a:t>
            </a:r>
          </a:p>
          <a:p>
            <a:r>
              <a:rPr lang="da-DK" dirty="0"/>
              <a:t>Hvilket dokument? Indsæt link</a:t>
            </a:r>
          </a:p>
          <a:p>
            <a:r>
              <a:rPr lang="da-DK" dirty="0"/>
              <a:t>Hvilket skærmbillede?</a:t>
            </a:r>
          </a:p>
          <a:p>
            <a:r>
              <a:rPr lang="da-DK" dirty="0"/>
              <a:t>Hvordan kom du til skærmbilledet?</a:t>
            </a:r>
          </a:p>
          <a:p>
            <a:r>
              <a:rPr lang="da-DK" dirty="0"/>
              <a:t>Hvad forventede du, som ikke skete?</a:t>
            </a:r>
          </a:p>
          <a:p>
            <a:r>
              <a:rPr lang="da-DK" dirty="0"/>
              <a:t>Er der flere, som har dette problem?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399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4E8426-C352-23E7-90C8-7A15A2E719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Nu skal vi se et par eksempler på IA-produkter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BD9BB-4A7F-8678-E627-5F2F1BEBD2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Aalborg har tilbudt at vi må vise deres – måske må vi også se din?</a:t>
            </a:r>
          </a:p>
        </p:txBody>
      </p:sp>
    </p:spTree>
    <p:extLst>
      <p:ext uri="{BB962C8B-B14F-4D97-AF65-F5344CB8AC3E}">
        <p14:creationId xmlns:p14="http://schemas.microsoft.com/office/powerpoint/2010/main" val="20008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C6A6EF4-36D0-4DEE-83B1-104D70154E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OPSAMLING OG EVT.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1BE446-67F1-42D0-9D7B-CAEDD5BC60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Har I fået noget ud af mødet i dag?</a:t>
            </a:r>
          </a:p>
          <a:p>
            <a:r>
              <a:rPr lang="da-DK" dirty="0"/>
              <a:t>Hvordan skal vi gøre det fremover?</a:t>
            </a:r>
          </a:p>
          <a:p>
            <a:r>
              <a:rPr lang="da-DK" dirty="0"/>
              <a:t>Hvor ofte?</a:t>
            </a:r>
          </a:p>
          <a:p>
            <a:r>
              <a:rPr lang="da-DK" dirty="0"/>
              <a:t>Hvilken slags information vil I gerne have?</a:t>
            </a:r>
          </a:p>
          <a:p>
            <a:r>
              <a:rPr lang="da-DK" dirty="0"/>
              <a:t>Andet?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TAK FOR I DAG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8786243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A1DA5FA9-1C43-4A52-9318-7A49D3533454}"/>
    </a:ext>
  </a:extLst>
</a:theme>
</file>

<file path=ppt/theme/theme2.xml><?xml version="1.0" encoding="utf-8"?>
<a:theme xmlns:a="http://schemas.openxmlformats.org/drawingml/2006/main" name="Agenda, index, pause, teame, visitkort slut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7FAC40D4-386A-48E6-8FAA-523204CAB704}"/>
    </a:ext>
  </a:extLst>
</a:theme>
</file>

<file path=ppt/theme/theme3.xml><?xml version="1.0" encoding="utf-8"?>
<a:theme xmlns:a="http://schemas.openxmlformats.org/drawingml/2006/main" name="Indhold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A1E04CA5-58DA-4458-A48C-E60BC7F6AA07}"/>
    </a:ext>
  </a:extLst>
</a:theme>
</file>

<file path=ppt/theme/theme4.xml><?xml version="1.0" encoding="utf-8"?>
<a:theme xmlns:a="http://schemas.openxmlformats.org/drawingml/2006/main" name="Schultz CVI 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5BAD40D1-B7AE-48B6-A16B-7630BFA4F8A7}"/>
    </a:ext>
  </a:extLst>
</a:theme>
</file>

<file path=ppt/theme/theme5.xml><?xml version="1.0" encoding="utf-8"?>
<a:theme xmlns:a="http://schemas.openxmlformats.org/drawingml/2006/main" name="Pagebreaker, citater, testimonial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C021A996-226F-4BB0-B645-4CF7762BA6B8}"/>
    </a:ext>
  </a:extLst>
</a:theme>
</file>

<file path=ppt/theme/theme6.xml><?xml version="1.0" encoding="utf-8"?>
<a:theme xmlns:a="http://schemas.openxmlformats.org/drawingml/2006/main" name="Foto 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F349C1B3-9E51-4568-A4B3-E08BA440294B}"/>
    </a:ext>
  </a:extLst>
</a:theme>
</file>

<file path=ppt/theme/theme7.xml><?xml version="1.0" encoding="utf-8"?>
<a:theme xmlns:a="http://schemas.openxmlformats.org/drawingml/2006/main" name="Film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EFA13CAB-9A1F-4A19-814F-FEF87A614529}"/>
    </a:ext>
  </a:extLst>
</a:theme>
</file>

<file path=ppt/theme/theme8.xml><?xml version="1.0" encoding="utf-8"?>
<a:theme xmlns:a="http://schemas.openxmlformats.org/drawingml/2006/main" name="Blank + Baggrund til flexibel layout">
  <a:themeElements>
    <a:clrScheme name="Schultz farvekort mørklinkfarve april2021">
      <a:dk1>
        <a:srgbClr val="000000"/>
      </a:dk1>
      <a:lt1>
        <a:srgbClr val="FCFFFF"/>
      </a:lt1>
      <a:dk2>
        <a:srgbClr val="363133"/>
      </a:dk2>
      <a:lt2>
        <a:srgbClr val="F2EEE7"/>
      </a:lt2>
      <a:accent1>
        <a:srgbClr val="2F317A"/>
      </a:accent1>
      <a:accent2>
        <a:srgbClr val="8CABD9"/>
      </a:accent2>
      <a:accent3>
        <a:srgbClr val="E42974"/>
      </a:accent3>
      <a:accent4>
        <a:srgbClr val="21B5E9"/>
      </a:accent4>
      <a:accent5>
        <a:srgbClr val="C0E5F7"/>
      </a:accent5>
      <a:accent6>
        <a:srgbClr val="923A8C"/>
      </a:accent6>
      <a:hlink>
        <a:srgbClr val="2D317A"/>
      </a:hlink>
      <a:folHlink>
        <a:srgbClr val="8BAAD8"/>
      </a:folHlink>
    </a:clrScheme>
    <a:fontScheme name="Schultz ppt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05E30F77-068F-424E-88FB-4C8A4026F097}" vid="{5EA363B1-49C8-4D87-B140-CA9E0AD99CAD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DEAFFB42FA584BACD95AD4EFD92EBF" ma:contentTypeVersion="17" ma:contentTypeDescription="Opret et nyt dokument." ma:contentTypeScope="" ma:versionID="8058bf7c366d8626f689ebaa10833fd7">
  <xsd:schema xmlns:xsd="http://www.w3.org/2001/XMLSchema" xmlns:xs="http://www.w3.org/2001/XMLSchema" xmlns:p="http://schemas.microsoft.com/office/2006/metadata/properties" xmlns:ns2="9fa7e613-3bcb-4488-965c-63b5f2cf001f" xmlns:ns3="274c651c-76ad-49e1-a29b-3e55142b2627" targetNamespace="http://schemas.microsoft.com/office/2006/metadata/properties" ma:root="true" ma:fieldsID="3622a13b7bb93aa8479577315a7247f3" ns2:_="" ns3:_="">
    <xsd:import namespace="9fa7e613-3bcb-4488-965c-63b5f2cf001f"/>
    <xsd:import namespace="274c651c-76ad-49e1-a29b-3e55142b26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7e613-3bcb-4488-965c-63b5f2cf00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afe30839-206a-4955-90f4-24cce9e23e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c651c-76ad-49e1-a29b-3e55142b26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30d06-5a45-4fae-81b9-4d0393ed8d8b}" ma:internalName="TaxCatchAll" ma:showField="CatchAllData" ma:web="274c651c-76ad-49e1-a29b-3e55142b26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4c651c-76ad-49e1-a29b-3e55142b2627" xsi:nil="true"/>
    <lcf76f155ced4ddcb4097134ff3c332f xmlns="9fa7e613-3bcb-4488-965c-63b5f2cf001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354B36-6DD8-49D8-99DF-519D737671D2}"/>
</file>

<file path=customXml/itemProps2.xml><?xml version="1.0" encoding="utf-8"?>
<ds:datastoreItem xmlns:ds="http://schemas.openxmlformats.org/officeDocument/2006/customXml" ds:itemID="{ECF2A7E4-C199-4B1B-A7B8-7D1323EF9BD0}"/>
</file>

<file path=customXml/itemProps3.xml><?xml version="1.0" encoding="utf-8"?>
<ds:datastoreItem xmlns:ds="http://schemas.openxmlformats.org/officeDocument/2006/customXml" ds:itemID="{7F1616C8-1047-443A-B1EC-C3734E7006D6}"/>
</file>

<file path=docProps/app.xml><?xml version="1.0" encoding="utf-8"?>
<Properties xmlns="http://schemas.openxmlformats.org/officeDocument/2006/extended-properties" xmlns:vt="http://schemas.openxmlformats.org/officeDocument/2006/docPropsVTypes">
  <Template>SCHULTZ PowerPoint Template Dansk 22dec V06</Template>
  <TotalTime>80</TotalTime>
  <Words>453</Words>
  <Application>Microsoft Office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Tahoma</vt:lpstr>
      <vt:lpstr>Forside</vt:lpstr>
      <vt:lpstr>Agenda, index, pause, teame, visitkort slut</vt:lpstr>
      <vt:lpstr>Indhold</vt:lpstr>
      <vt:lpstr>Schultz CVI </vt:lpstr>
      <vt:lpstr>Pagebreaker, citater, testimonial</vt:lpstr>
      <vt:lpstr>Foto </vt:lpstr>
      <vt:lpstr>Film</vt:lpstr>
      <vt:lpstr>Blank + Baggrund til flexibel layout</vt:lpstr>
      <vt:lpstr>PowerPoint Presentation</vt:lpstr>
      <vt:lpstr>PowerPoint Presentation</vt:lpstr>
      <vt:lpstr>PowerPoint Presentation</vt:lpstr>
      <vt:lpstr>Nyheder – features på udviklingsplanen</vt:lpstr>
      <vt:lpstr>Tips og tricks (– mens vi venter på ny editor)</vt:lpstr>
      <vt:lpstr>Nu vi taler om support…  ”Den gode sag”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Anette Mølholm</dc:creator>
  <cp:lastModifiedBy>Anette Mølholm</cp:lastModifiedBy>
  <cp:revision>1</cp:revision>
  <dcterms:created xsi:type="dcterms:W3CDTF">2023-12-11T09:59:02Z</dcterms:created>
  <dcterms:modified xsi:type="dcterms:W3CDTF">2023-12-11T11:19:31Z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0x0101003DDEAFFB42FA584BACD95AD4EFD92EBF</vt:lpwstr>
  </property>
</Properties>
</file>